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4"/>
  </p:notesMasterIdLst>
  <p:sldIdLst>
    <p:sldId id="256" r:id="rId3"/>
    <p:sldId id="257" r:id="rId4"/>
    <p:sldId id="258" r:id="rId5"/>
    <p:sldId id="272" r:id="rId6"/>
    <p:sldId id="273" r:id="rId7"/>
    <p:sldId id="274" r:id="rId8"/>
    <p:sldId id="279" r:id="rId9"/>
    <p:sldId id="276" r:id="rId10"/>
    <p:sldId id="275" r:id="rId11"/>
    <p:sldId id="277" r:id="rId12"/>
    <p:sldId id="278" r:id="rId13"/>
    <p:sldId id="280" r:id="rId14"/>
    <p:sldId id="281" r:id="rId15"/>
    <p:sldId id="282" r:id="rId16"/>
    <p:sldId id="284" r:id="rId17"/>
    <p:sldId id="283" r:id="rId18"/>
    <p:sldId id="285" r:id="rId19"/>
    <p:sldId id="286" r:id="rId20"/>
    <p:sldId id="287" r:id="rId21"/>
    <p:sldId id="271" r:id="rId22"/>
    <p:sldId id="264" r:id="rId23"/>
  </p:sldIdLst>
  <p:sldSz cx="9144000" cy="5143500" type="screen16x9"/>
  <p:notesSz cx="6858000" cy="9144000"/>
  <p:embeddedFontLst>
    <p:embeddedFont>
      <p:font typeface="Nanum Gothic" panose="020B0600000101010101" charset="-127"/>
      <p:regular r:id="rId25"/>
      <p:bold r:id="rId26"/>
    </p:embeddedFont>
    <p:embeddedFont>
      <p:font typeface="NanumGothic ExtraBold" panose="020B0600000101010101" charset="-127"/>
      <p:bold r:id="rId27"/>
    </p:embeddedFont>
    <p:embeddedFont>
      <p:font typeface="나눔고딕OTF" panose="020D0604000000000000" pitchFamily="34" charset="-127"/>
      <p:regular r:id="rId28"/>
      <p:bold r:id="rId29"/>
    </p:embeddedFont>
    <p:embeddedFont>
      <p:font typeface="나눔고딕OTF ExtraBold" panose="020D0904000000000000" pitchFamily="34" charset="-127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19264B"/>
    <a:srgbClr val="CE686D"/>
    <a:srgbClr val="4C54EA"/>
    <a:srgbClr val="6691D0"/>
    <a:srgbClr val="000000"/>
    <a:srgbClr val="4285F4"/>
    <a:srgbClr val="E8EAED"/>
    <a:srgbClr val="F1C845"/>
    <a:srgbClr val="66D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00247F-4FB6-4D0C-B454-DB75893D80DE}" v="752" dt="2022-05-15T16:30:43.281"/>
  </p1510:revLst>
</p1510:revInfo>
</file>

<file path=ppt/tableStyles.xml><?xml version="1.0" encoding="utf-8"?>
<a:tblStyleLst xmlns:a="http://schemas.openxmlformats.org/drawingml/2006/main" def="{96FB1A28-4BEE-4DC9-A999-D609107A7781}">
  <a:tblStyle styleId="{96FB1A28-4BEE-4DC9-A999-D609107A778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DFD"/>
          </a:solidFill>
        </a:fill>
      </a:tcStyle>
    </a:wholeTbl>
    <a:band1H>
      <a:tcTxStyle/>
      <a:tcStyle>
        <a:tcBdr/>
        <a:fill>
          <a:solidFill>
            <a:srgbClr val="CDD8F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8F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774" autoAdjust="0"/>
  </p:normalViewPr>
  <p:slideViewPr>
    <p:cSldViewPr snapToGrid="0">
      <p:cViewPr varScale="1">
        <p:scale>
          <a:sx n="106" d="100"/>
          <a:sy n="106" d="100"/>
        </p:scale>
        <p:origin x="496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microsoft.com/office/2016/11/relationships/changesInfo" Target="changesInfos/changesInfo1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도영" userId="2cca637f-c909-4010-ade8-44c56d6e6485" providerId="ADAL" clId="{0700247F-4FB6-4D0C-B454-DB75893D80DE}"/>
    <pc:docChg chg="undo redo custSel addSld delSld modSld sldOrd">
      <pc:chgData name="박도영" userId="2cca637f-c909-4010-ade8-44c56d6e6485" providerId="ADAL" clId="{0700247F-4FB6-4D0C-B454-DB75893D80DE}" dt="2022-05-15T16:30:49.387" v="8657" actId="14100"/>
      <pc:docMkLst>
        <pc:docMk/>
      </pc:docMkLst>
      <pc:sldChg chg="modSp mod">
        <pc:chgData name="박도영" userId="2cca637f-c909-4010-ade8-44c56d6e6485" providerId="ADAL" clId="{0700247F-4FB6-4D0C-B454-DB75893D80DE}" dt="2022-05-15T08:08:45.282" v="32" actId="20577"/>
        <pc:sldMkLst>
          <pc:docMk/>
          <pc:sldMk cId="0" sldId="256"/>
        </pc:sldMkLst>
        <pc:spChg chg="mod">
          <ac:chgData name="박도영" userId="2cca637f-c909-4010-ade8-44c56d6e6485" providerId="ADAL" clId="{0700247F-4FB6-4D0C-B454-DB75893D80DE}" dt="2022-05-15T08:08:45.282" v="32" actId="20577"/>
          <ac:spMkLst>
            <pc:docMk/>
            <pc:sldMk cId="0" sldId="256"/>
            <ac:spMk id="100" creationId="{00000000-0000-0000-0000-000000000000}"/>
          </ac:spMkLst>
        </pc:spChg>
      </pc:sldChg>
      <pc:sldChg chg="addSp delSp modSp mod">
        <pc:chgData name="박도영" userId="2cca637f-c909-4010-ade8-44c56d6e6485" providerId="ADAL" clId="{0700247F-4FB6-4D0C-B454-DB75893D80DE}" dt="2022-05-15T14:46:31.972" v="8557" actId="478"/>
        <pc:sldMkLst>
          <pc:docMk/>
          <pc:sldMk cId="0" sldId="257"/>
        </pc:sldMkLst>
        <pc:spChg chg="add del mod">
          <ac:chgData name="박도영" userId="2cca637f-c909-4010-ade8-44c56d6e6485" providerId="ADAL" clId="{0700247F-4FB6-4D0C-B454-DB75893D80DE}" dt="2022-05-15T14:46:29.852" v="8556" actId="207"/>
          <ac:spMkLst>
            <pc:docMk/>
            <pc:sldMk cId="0" sldId="257"/>
            <ac:spMk id="8" creationId="{3026A618-5B4A-53E7-6C87-A7D55F4DDDA4}"/>
          </ac:spMkLst>
        </pc:spChg>
        <pc:spChg chg="del">
          <ac:chgData name="박도영" userId="2cca637f-c909-4010-ade8-44c56d6e6485" providerId="ADAL" clId="{0700247F-4FB6-4D0C-B454-DB75893D80DE}" dt="2022-05-15T08:09:19.271" v="35" actId="478"/>
          <ac:spMkLst>
            <pc:docMk/>
            <pc:sldMk cId="0" sldId="257"/>
            <ac:spMk id="14" creationId="{983B268B-552C-48F1-BAD2-58E548DF141A}"/>
          </ac:spMkLst>
        </pc:spChg>
        <pc:spChg chg="add del mod">
          <ac:chgData name="박도영" userId="2cca637f-c909-4010-ade8-44c56d6e6485" providerId="ADAL" clId="{0700247F-4FB6-4D0C-B454-DB75893D80DE}" dt="2022-05-15T08:10:30.147" v="94" actId="1076"/>
          <ac:spMkLst>
            <pc:docMk/>
            <pc:sldMk cId="0" sldId="257"/>
            <ac:spMk id="111" creationId="{00000000-0000-0000-0000-000000000000}"/>
          </ac:spMkLst>
        </pc:spChg>
        <pc:picChg chg="add del mod">
          <ac:chgData name="박도영" userId="2cca637f-c909-4010-ade8-44c56d6e6485" providerId="ADAL" clId="{0700247F-4FB6-4D0C-B454-DB75893D80DE}" dt="2022-05-15T14:38:11.361" v="8405" actId="478"/>
          <ac:picMkLst>
            <pc:docMk/>
            <pc:sldMk cId="0" sldId="257"/>
            <ac:picMk id="3" creationId="{04171FF1-8751-94EA-FF56-F6D41542CF49}"/>
          </ac:picMkLst>
        </pc:picChg>
        <pc:picChg chg="del">
          <ac:chgData name="박도영" userId="2cca637f-c909-4010-ade8-44c56d6e6485" providerId="ADAL" clId="{0700247F-4FB6-4D0C-B454-DB75893D80DE}" dt="2022-05-15T08:09:16.511" v="33" actId="478"/>
          <ac:picMkLst>
            <pc:docMk/>
            <pc:sldMk cId="0" sldId="257"/>
            <ac:picMk id="5" creationId="{40E54A73-518A-478F-BABD-8BFD9EB234A9}"/>
          </ac:picMkLst>
        </pc:picChg>
        <pc:picChg chg="add del mod modCrop">
          <ac:chgData name="박도영" userId="2cca637f-c909-4010-ade8-44c56d6e6485" providerId="ADAL" clId="{0700247F-4FB6-4D0C-B454-DB75893D80DE}" dt="2022-05-15T14:46:31.972" v="8557" actId="478"/>
          <ac:picMkLst>
            <pc:docMk/>
            <pc:sldMk cId="0" sldId="257"/>
            <ac:picMk id="6" creationId="{A67E558B-DAD7-35ED-D0D0-9B47B2DC47BA}"/>
          </ac:picMkLst>
        </pc:picChg>
        <pc:picChg chg="del">
          <ac:chgData name="박도영" userId="2cca637f-c909-4010-ade8-44c56d6e6485" providerId="ADAL" clId="{0700247F-4FB6-4D0C-B454-DB75893D80DE}" dt="2022-05-15T08:09:16.884" v="34" actId="478"/>
          <ac:picMkLst>
            <pc:docMk/>
            <pc:sldMk cId="0" sldId="257"/>
            <ac:picMk id="7" creationId="{E3DCB488-10EC-450E-A146-AF4A9A12FA4B}"/>
          </ac:picMkLst>
        </pc:picChg>
        <pc:picChg chg="add del mod">
          <ac:chgData name="박도영" userId="2cca637f-c909-4010-ade8-44c56d6e6485" providerId="ADAL" clId="{0700247F-4FB6-4D0C-B454-DB75893D80DE}" dt="2022-05-15T08:09:52.626" v="46"/>
          <ac:picMkLst>
            <pc:docMk/>
            <pc:sldMk cId="0" sldId="257"/>
            <ac:picMk id="10" creationId="{F7645381-BDCA-3689-88F0-F4B68CB02633}"/>
          </ac:picMkLst>
        </pc:picChg>
        <pc:picChg chg="add mod">
          <ac:chgData name="박도영" userId="2cca637f-c909-4010-ade8-44c56d6e6485" providerId="ADAL" clId="{0700247F-4FB6-4D0C-B454-DB75893D80DE}" dt="2022-05-15T08:10:38.950" v="95" actId="1076"/>
          <ac:picMkLst>
            <pc:docMk/>
            <pc:sldMk cId="0" sldId="257"/>
            <ac:picMk id="11" creationId="{2E772CEA-55B1-53CE-873E-0D39C8698634}"/>
          </ac:picMkLst>
        </pc:picChg>
      </pc:sldChg>
      <pc:sldChg chg="modSp mod">
        <pc:chgData name="박도영" userId="2cca637f-c909-4010-ade8-44c56d6e6485" providerId="ADAL" clId="{0700247F-4FB6-4D0C-B454-DB75893D80DE}" dt="2022-05-15T16:25:26.515" v="8636" actId="6549"/>
        <pc:sldMkLst>
          <pc:docMk/>
          <pc:sldMk cId="0" sldId="258"/>
        </pc:sldMkLst>
        <pc:spChg chg="mod">
          <ac:chgData name="박도영" userId="2cca637f-c909-4010-ade8-44c56d6e6485" providerId="ADAL" clId="{0700247F-4FB6-4D0C-B454-DB75893D80DE}" dt="2022-05-15T08:14:32.538" v="399" actId="20577"/>
          <ac:spMkLst>
            <pc:docMk/>
            <pc:sldMk cId="0" sldId="258"/>
            <ac:spMk id="21" creationId="{981A6C9B-2795-4E23-B141-B3F57C8E1055}"/>
          </ac:spMkLst>
        </pc:spChg>
        <pc:spChg chg="ord">
          <ac:chgData name="박도영" userId="2cca637f-c909-4010-ade8-44c56d6e6485" providerId="ADAL" clId="{0700247F-4FB6-4D0C-B454-DB75893D80DE}" dt="2022-05-15T08:11:36.866" v="166" actId="167"/>
          <ac:spMkLst>
            <pc:docMk/>
            <pc:sldMk cId="0" sldId="258"/>
            <ac:spMk id="26" creationId="{A5DA2D18-1E1E-4ADB-9BF9-7472E7C4ADD0}"/>
          </ac:spMkLst>
        </pc:spChg>
        <pc:spChg chg="mod">
          <ac:chgData name="박도영" userId="2cca637f-c909-4010-ade8-44c56d6e6485" providerId="ADAL" clId="{0700247F-4FB6-4D0C-B454-DB75893D80DE}" dt="2022-05-15T08:13:59.299" v="355" actId="120"/>
          <ac:spMkLst>
            <pc:docMk/>
            <pc:sldMk cId="0" sldId="258"/>
            <ac:spMk id="33" creationId="{3218E7D5-1B34-4D36-B33B-EE5EFB5629EF}"/>
          </ac:spMkLst>
        </pc:spChg>
        <pc:spChg chg="mod">
          <ac:chgData name="박도영" userId="2cca637f-c909-4010-ade8-44c56d6e6485" providerId="ADAL" clId="{0700247F-4FB6-4D0C-B454-DB75893D80DE}" dt="2022-05-15T16:25:26.515" v="8636" actId="6549"/>
          <ac:spMkLst>
            <pc:docMk/>
            <pc:sldMk cId="0" sldId="258"/>
            <ac:spMk id="35" creationId="{82EAA4AC-70F4-4CA3-AE1D-F4E17B822FD9}"/>
          </ac:spMkLst>
        </pc:spChg>
        <pc:spChg chg="mod">
          <ac:chgData name="박도영" userId="2cca637f-c909-4010-ade8-44c56d6e6485" providerId="ADAL" clId="{0700247F-4FB6-4D0C-B454-DB75893D80DE}" dt="2022-05-15T14:47:18.963" v="8632" actId="20577"/>
          <ac:spMkLst>
            <pc:docMk/>
            <pc:sldMk cId="0" sldId="258"/>
            <ac:spMk id="36" creationId="{F54BDED8-76C2-4FAB-8ACA-2BCF61D9BCDD}"/>
          </ac:spMkLst>
        </pc:spChg>
        <pc:spChg chg="mod">
          <ac:chgData name="박도영" userId="2cca637f-c909-4010-ade8-44c56d6e6485" providerId="ADAL" clId="{0700247F-4FB6-4D0C-B454-DB75893D80DE}" dt="2022-05-15T08:11:18.139" v="124"/>
          <ac:spMkLst>
            <pc:docMk/>
            <pc:sldMk cId="0" sldId="258"/>
            <ac:spMk id="126" creationId="{00000000-0000-0000-0000-000000000000}"/>
          </ac:spMkLst>
        </pc:spChg>
        <pc:spChg chg="mod">
          <ac:chgData name="박도영" userId="2cca637f-c909-4010-ade8-44c56d6e6485" providerId="ADAL" clId="{0700247F-4FB6-4D0C-B454-DB75893D80DE}" dt="2022-05-15T08:11:47.211" v="211"/>
          <ac:spMkLst>
            <pc:docMk/>
            <pc:sldMk cId="0" sldId="258"/>
            <ac:spMk id="128" creationId="{00000000-0000-0000-0000-000000000000}"/>
          </ac:spMkLst>
        </pc:spChg>
      </pc:sldChg>
      <pc:sldChg chg="modSp del mod">
        <pc:chgData name="박도영" userId="2cca637f-c909-4010-ade8-44c56d6e6485" providerId="ADAL" clId="{0700247F-4FB6-4D0C-B454-DB75893D80DE}" dt="2022-05-15T08:28:43.040" v="1114" actId="47"/>
        <pc:sldMkLst>
          <pc:docMk/>
          <pc:sldMk cId="0" sldId="259"/>
        </pc:sldMkLst>
        <pc:spChg chg="mod">
          <ac:chgData name="박도영" userId="2cca637f-c909-4010-ade8-44c56d6e6485" providerId="ADAL" clId="{0700247F-4FB6-4D0C-B454-DB75893D80DE}" dt="2022-05-15T08:14:48.817" v="420"/>
          <ac:spMkLst>
            <pc:docMk/>
            <pc:sldMk cId="0" sldId="259"/>
            <ac:spMk id="141" creationId="{00000000-0000-0000-0000-000000000000}"/>
          </ac:spMkLst>
        </pc:spChg>
        <pc:spChg chg="mod">
          <ac:chgData name="박도영" userId="2cca637f-c909-4010-ade8-44c56d6e6485" providerId="ADAL" clId="{0700247F-4FB6-4D0C-B454-DB75893D80DE}" dt="2022-05-15T08:15:01.039" v="443"/>
          <ac:spMkLst>
            <pc:docMk/>
            <pc:sldMk cId="0" sldId="259"/>
            <ac:spMk id="142" creationId="{00000000-0000-0000-0000-000000000000}"/>
          </ac:spMkLst>
        </pc:spChg>
        <pc:spChg chg="mod">
          <ac:chgData name="박도영" userId="2cca637f-c909-4010-ade8-44c56d6e6485" providerId="ADAL" clId="{0700247F-4FB6-4D0C-B454-DB75893D80DE}" dt="2022-05-15T08:15:06.664" v="470"/>
          <ac:spMkLst>
            <pc:docMk/>
            <pc:sldMk cId="0" sldId="259"/>
            <ac:spMk id="143" creationId="{00000000-0000-0000-0000-000000000000}"/>
          </ac:spMkLst>
        </pc:spChg>
        <pc:spChg chg="mod">
          <ac:chgData name="박도영" userId="2cca637f-c909-4010-ade8-44c56d6e6485" providerId="ADAL" clId="{0700247F-4FB6-4D0C-B454-DB75893D80DE}" dt="2022-05-15T08:15:12.618" v="491"/>
          <ac:spMkLst>
            <pc:docMk/>
            <pc:sldMk cId="0" sldId="259"/>
            <ac:spMk id="145" creationId="{00000000-0000-0000-0000-000000000000}"/>
          </ac:spMkLst>
        </pc:spChg>
      </pc:sldChg>
      <pc:sldChg chg="addSp delSp modSp del mod">
        <pc:chgData name="박도영" userId="2cca637f-c909-4010-ade8-44c56d6e6485" providerId="ADAL" clId="{0700247F-4FB6-4D0C-B454-DB75893D80DE}" dt="2022-05-15T16:24:56.659" v="8634" actId="2696"/>
        <pc:sldMkLst>
          <pc:docMk/>
          <pc:sldMk cId="0" sldId="260"/>
        </pc:sldMkLst>
        <pc:spChg chg="mod">
          <ac:chgData name="박도영" userId="2cca637f-c909-4010-ade8-44c56d6e6485" providerId="ADAL" clId="{0700247F-4FB6-4D0C-B454-DB75893D80DE}" dt="2022-05-15T08:28:52.059" v="1137"/>
          <ac:spMkLst>
            <pc:docMk/>
            <pc:sldMk cId="0" sldId="260"/>
            <ac:spMk id="11" creationId="{9396265D-1FC9-48D8-A82D-9B65E32B9635}"/>
          </ac:spMkLst>
        </pc:spChg>
        <pc:spChg chg="mod">
          <ac:chgData name="박도영" userId="2cca637f-c909-4010-ade8-44c56d6e6485" providerId="ADAL" clId="{0700247F-4FB6-4D0C-B454-DB75893D80DE}" dt="2022-05-15T08:28:59.221" v="1153"/>
          <ac:spMkLst>
            <pc:docMk/>
            <pc:sldMk cId="0" sldId="260"/>
            <ac:spMk id="12" creationId="{36F3D993-685C-4C3F-B9F2-072D3C61FE9B}"/>
          </ac:spMkLst>
        </pc:spChg>
        <pc:spChg chg="mod">
          <ac:chgData name="박도영" userId="2cca637f-c909-4010-ade8-44c56d6e6485" providerId="ADAL" clId="{0700247F-4FB6-4D0C-B454-DB75893D80DE}" dt="2022-05-15T08:29:05.694" v="1172"/>
          <ac:spMkLst>
            <pc:docMk/>
            <pc:sldMk cId="0" sldId="260"/>
            <ac:spMk id="13" creationId="{4D9552B7-F9C5-44BC-B9DD-3207103DAF49}"/>
          </ac:spMkLst>
        </pc:spChg>
        <pc:spChg chg="mod">
          <ac:chgData name="박도영" userId="2cca637f-c909-4010-ade8-44c56d6e6485" providerId="ADAL" clId="{0700247F-4FB6-4D0C-B454-DB75893D80DE}" dt="2022-05-15T08:30:52.429" v="1288" actId="20577"/>
          <ac:spMkLst>
            <pc:docMk/>
            <pc:sldMk cId="0" sldId="260"/>
            <ac:spMk id="14" creationId="{19F6047D-D237-4919-B24D-6F8E7F85FF0C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15" creationId="{B2986896-4679-4BF9-B1B1-EEE2676235BB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18" creationId="{9BDE748A-ACFD-4CE9-B05D-6ABB95F36D8C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21" creationId="{E442D9C3-8FED-4EA7-8F2A-0F68FBE75A67}"/>
          </ac:spMkLst>
        </pc:spChg>
        <pc:spChg chg="add mod">
          <ac:chgData name="박도영" userId="2cca637f-c909-4010-ade8-44c56d6e6485" providerId="ADAL" clId="{0700247F-4FB6-4D0C-B454-DB75893D80DE}" dt="2022-05-15T08:36:15.388" v="1291" actId="164"/>
          <ac:spMkLst>
            <pc:docMk/>
            <pc:sldMk cId="0" sldId="260"/>
            <ac:spMk id="29" creationId="{A1143F19-DBDE-BBE8-6FD3-F5519C0216DB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0" creationId="{DFBCA5DA-CDED-4088-ACF1-14942C67BAE4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1" creationId="{20B40478-48EB-4DB0-9036-9A86DF696B46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2" creationId="{A2BFAFBD-8B77-4C24-ABC3-4992B54268F8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3" creationId="{CCCE1BF7-9150-4C90-98BD-167B29B84CF2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4" creationId="{D263FDB2-A62F-44CC-9050-5AD9CDB34BC3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5" creationId="{3DB506F8-38DD-4D5F-A164-E476F8B95CFD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6" creationId="{A0EB225A-576E-42A4-88F9-63F1DC74A22F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7" creationId="{12B96693-E17A-4EE8-9E4A-7B7AAE5632AE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8" creationId="{65BFEF31-DA05-4CAA-B171-C97756471D52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39" creationId="{3AFB3018-9681-4B75-ACE6-5634EAA4893F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40" creationId="{22FA1EF9-9A8D-4956-9F6E-70B4DA2D912D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41" creationId="{E4B5726C-C84A-4F36-9022-A2D43E12E9A7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42" creationId="{28A81BC1-9558-4602-9661-EA52F2CBAC72}"/>
          </ac:spMkLst>
        </pc:spChg>
        <pc:spChg chg="del">
          <ac:chgData name="박도영" userId="2cca637f-c909-4010-ade8-44c56d6e6485" providerId="ADAL" clId="{0700247F-4FB6-4D0C-B454-DB75893D80DE}" dt="2022-05-15T08:29:13.820" v="1189" actId="478"/>
          <ac:spMkLst>
            <pc:docMk/>
            <pc:sldMk cId="0" sldId="260"/>
            <ac:spMk id="43" creationId="{114C4C5D-D02B-413F-97E4-D275AB5F8030}"/>
          </ac:spMkLst>
        </pc:spChg>
        <pc:spChg chg="add mod">
          <ac:chgData name="박도영" userId="2cca637f-c909-4010-ade8-44c56d6e6485" providerId="ADAL" clId="{0700247F-4FB6-4D0C-B454-DB75893D80DE}" dt="2022-05-15T08:38:14.661" v="1376" actId="20577"/>
          <ac:spMkLst>
            <pc:docMk/>
            <pc:sldMk cId="0" sldId="260"/>
            <ac:spMk id="44" creationId="{554BCECF-A42A-664F-5DAF-8178E4AB3C03}"/>
          </ac:spMkLst>
        </pc:spChg>
        <pc:spChg chg="add mod">
          <ac:chgData name="박도영" userId="2cca637f-c909-4010-ade8-44c56d6e6485" providerId="ADAL" clId="{0700247F-4FB6-4D0C-B454-DB75893D80DE}" dt="2022-05-15T08:38:37.282" v="1453"/>
          <ac:spMkLst>
            <pc:docMk/>
            <pc:sldMk cId="0" sldId="260"/>
            <ac:spMk id="45" creationId="{5B4584B7-8D3A-5069-C6FE-FA6E109F7448}"/>
          </ac:spMkLst>
        </pc:spChg>
        <pc:spChg chg="add mod">
          <ac:chgData name="박도영" userId="2cca637f-c909-4010-ade8-44c56d6e6485" providerId="ADAL" clId="{0700247F-4FB6-4D0C-B454-DB75893D80DE}" dt="2022-05-15T09:11:56.994" v="1668" actId="20577"/>
          <ac:spMkLst>
            <pc:docMk/>
            <pc:sldMk cId="0" sldId="260"/>
            <ac:spMk id="46" creationId="{66768B35-7B91-7824-F856-53EAB155309C}"/>
          </ac:spMkLst>
        </pc:spChg>
        <pc:spChg chg="mod">
          <ac:chgData name="박도영" userId="2cca637f-c909-4010-ade8-44c56d6e6485" providerId="ADAL" clId="{0700247F-4FB6-4D0C-B454-DB75893D80DE}" dt="2022-05-15T08:38:45.828" v="1455"/>
          <ac:spMkLst>
            <pc:docMk/>
            <pc:sldMk cId="0" sldId="260"/>
            <ac:spMk id="48" creationId="{B46FE15F-CDCC-6F33-CB95-F5411B76BBE7}"/>
          </ac:spMkLst>
        </pc:spChg>
        <pc:spChg chg="mod">
          <ac:chgData name="박도영" userId="2cca637f-c909-4010-ade8-44c56d6e6485" providerId="ADAL" clId="{0700247F-4FB6-4D0C-B454-DB75893D80DE}" dt="2022-05-15T08:38:58.209" v="1490" actId="20577"/>
          <ac:spMkLst>
            <pc:docMk/>
            <pc:sldMk cId="0" sldId="260"/>
            <ac:spMk id="49" creationId="{F8D3A968-9F6E-FA18-BA75-5AB7B67AEE00}"/>
          </ac:spMkLst>
        </pc:spChg>
        <pc:spChg chg="mod">
          <ac:chgData name="박도영" userId="2cca637f-c909-4010-ade8-44c56d6e6485" providerId="ADAL" clId="{0700247F-4FB6-4D0C-B454-DB75893D80DE}" dt="2022-05-15T09:12:32.136" v="1712" actId="20577"/>
          <ac:spMkLst>
            <pc:docMk/>
            <pc:sldMk cId="0" sldId="260"/>
            <ac:spMk id="50" creationId="{A0653C8B-2DAC-849A-866B-4F0694C8B008}"/>
          </ac:spMkLst>
        </pc:spChg>
        <pc:spChg chg="mod">
          <ac:chgData name="박도영" userId="2cca637f-c909-4010-ade8-44c56d6e6485" providerId="ADAL" clId="{0700247F-4FB6-4D0C-B454-DB75893D80DE}" dt="2022-05-15T08:39:31.958" v="1521"/>
          <ac:spMkLst>
            <pc:docMk/>
            <pc:sldMk cId="0" sldId="260"/>
            <ac:spMk id="52" creationId="{00CAB345-F115-FB4E-35BC-3A9033922CCA}"/>
          </ac:spMkLst>
        </pc:spChg>
        <pc:spChg chg="mod">
          <ac:chgData name="박도영" userId="2cca637f-c909-4010-ade8-44c56d6e6485" providerId="ADAL" clId="{0700247F-4FB6-4D0C-B454-DB75893D80DE}" dt="2022-05-15T08:39:41.874" v="1544" actId="20577"/>
          <ac:spMkLst>
            <pc:docMk/>
            <pc:sldMk cId="0" sldId="260"/>
            <ac:spMk id="53" creationId="{231FE714-3A36-0D90-3359-E05BA924BC29}"/>
          </ac:spMkLst>
        </pc:spChg>
        <pc:spChg chg="mod">
          <ac:chgData name="박도영" userId="2cca637f-c909-4010-ade8-44c56d6e6485" providerId="ADAL" clId="{0700247F-4FB6-4D0C-B454-DB75893D80DE}" dt="2022-05-15T08:40:09.495" v="1580" actId="20577"/>
          <ac:spMkLst>
            <pc:docMk/>
            <pc:sldMk cId="0" sldId="260"/>
            <ac:spMk id="54" creationId="{BCBFD55D-D680-0B7B-3B21-595A88008F8F}"/>
          </ac:spMkLst>
        </pc:spChg>
        <pc:spChg chg="mod">
          <ac:chgData name="박도영" userId="2cca637f-c909-4010-ade8-44c56d6e6485" providerId="ADAL" clId="{0700247F-4FB6-4D0C-B454-DB75893D80DE}" dt="2022-05-15T08:40:14.953" v="1581"/>
          <ac:spMkLst>
            <pc:docMk/>
            <pc:sldMk cId="0" sldId="260"/>
            <ac:spMk id="56" creationId="{A1B82481-73E9-5BF6-C965-A34351E51C1F}"/>
          </ac:spMkLst>
        </pc:spChg>
        <pc:spChg chg="mod">
          <ac:chgData name="박도영" userId="2cca637f-c909-4010-ade8-44c56d6e6485" providerId="ADAL" clId="{0700247F-4FB6-4D0C-B454-DB75893D80DE}" dt="2022-05-15T08:40:24.594" v="1601" actId="20577"/>
          <ac:spMkLst>
            <pc:docMk/>
            <pc:sldMk cId="0" sldId="260"/>
            <ac:spMk id="57" creationId="{137B7CED-E99C-1057-F8C3-C4BF7AFCA7AD}"/>
          </ac:spMkLst>
        </pc:spChg>
        <pc:spChg chg="mod">
          <ac:chgData name="박도영" userId="2cca637f-c909-4010-ade8-44c56d6e6485" providerId="ADAL" clId="{0700247F-4FB6-4D0C-B454-DB75893D80DE}" dt="2022-05-15T08:40:45.131" v="1641" actId="20577"/>
          <ac:spMkLst>
            <pc:docMk/>
            <pc:sldMk cId="0" sldId="260"/>
            <ac:spMk id="58" creationId="{804EF8CE-4D87-F4B2-C90D-81F6BA683583}"/>
          </ac:spMkLst>
        </pc:spChg>
        <pc:spChg chg="mod">
          <ac:chgData name="박도영" userId="2cca637f-c909-4010-ade8-44c56d6e6485" providerId="ADAL" clId="{0700247F-4FB6-4D0C-B454-DB75893D80DE}" dt="2022-05-15T08:29:10.363" v="1188"/>
          <ac:spMkLst>
            <pc:docMk/>
            <pc:sldMk cId="0" sldId="260"/>
            <ac:spMk id="160" creationId="{00000000-0000-0000-0000-000000000000}"/>
          </ac:spMkLst>
        </pc:spChg>
        <pc:grpChg chg="add mod">
          <ac:chgData name="박도영" userId="2cca637f-c909-4010-ade8-44c56d6e6485" providerId="ADAL" clId="{0700247F-4FB6-4D0C-B454-DB75893D80DE}" dt="2022-05-15T09:11:27.688" v="1662" actId="14100"/>
          <ac:grpSpMkLst>
            <pc:docMk/>
            <pc:sldMk cId="0" sldId="260"/>
            <ac:grpSpMk id="2" creationId="{FBB5E263-0C7F-4776-8AB4-C5C02FA18E17}"/>
          </ac:grpSpMkLst>
        </pc:grpChg>
        <pc:grpChg chg="add mod">
          <ac:chgData name="박도영" userId="2cca637f-c909-4010-ade8-44c56d6e6485" providerId="ADAL" clId="{0700247F-4FB6-4D0C-B454-DB75893D80DE}" dt="2022-05-15T09:11:43.261" v="1665" actId="1076"/>
          <ac:grpSpMkLst>
            <pc:docMk/>
            <pc:sldMk cId="0" sldId="260"/>
            <ac:grpSpMk id="47" creationId="{349AAD94-5660-5B2C-330F-7A89579EA5CF}"/>
          </ac:grpSpMkLst>
        </pc:grpChg>
        <pc:grpChg chg="add mod">
          <ac:chgData name="박도영" userId="2cca637f-c909-4010-ade8-44c56d6e6485" providerId="ADAL" clId="{0700247F-4FB6-4D0C-B454-DB75893D80DE}" dt="2022-05-15T09:11:27.688" v="1662" actId="14100"/>
          <ac:grpSpMkLst>
            <pc:docMk/>
            <pc:sldMk cId="0" sldId="260"/>
            <ac:grpSpMk id="51" creationId="{B51B7579-D622-6AF0-EB7A-8A976C97B2B9}"/>
          </ac:grpSpMkLst>
        </pc:grpChg>
        <pc:grpChg chg="add mod">
          <ac:chgData name="박도영" userId="2cca637f-c909-4010-ade8-44c56d6e6485" providerId="ADAL" clId="{0700247F-4FB6-4D0C-B454-DB75893D80DE}" dt="2022-05-15T09:11:44.692" v="1666" actId="1076"/>
          <ac:grpSpMkLst>
            <pc:docMk/>
            <pc:sldMk cId="0" sldId="260"/>
            <ac:grpSpMk id="55" creationId="{33996FA0-1752-B3E7-B58D-75659DB1BFB0}"/>
          </ac:grpSpMkLst>
        </pc:grpChg>
        <pc:picChg chg="del">
          <ac:chgData name="박도영" userId="2cca637f-c909-4010-ade8-44c56d6e6485" providerId="ADAL" clId="{0700247F-4FB6-4D0C-B454-DB75893D80DE}" dt="2022-05-15T08:29:13.820" v="1189" actId="478"/>
          <ac:picMkLst>
            <pc:docMk/>
            <pc:sldMk cId="0" sldId="260"/>
            <ac:picMk id="3" creationId="{1A7074F0-DEC4-4761-B1AB-3075D1C3C28E}"/>
          </ac:picMkLst>
        </pc:picChg>
        <pc:picChg chg="del">
          <ac:chgData name="박도영" userId="2cca637f-c909-4010-ade8-44c56d6e6485" providerId="ADAL" clId="{0700247F-4FB6-4D0C-B454-DB75893D80DE}" dt="2022-05-15T08:29:13.820" v="1189" actId="478"/>
          <ac:picMkLst>
            <pc:docMk/>
            <pc:sldMk cId="0" sldId="260"/>
            <ac:picMk id="5" creationId="{525E8123-0A00-443B-9B80-CC46B8608138}"/>
          </ac:picMkLst>
        </pc:picChg>
      </pc:sldChg>
      <pc:sldChg chg="modSp del mod">
        <pc:chgData name="박도영" userId="2cca637f-c909-4010-ade8-44c56d6e6485" providerId="ADAL" clId="{0700247F-4FB6-4D0C-B454-DB75893D80DE}" dt="2022-05-15T12:12:08.769" v="3275" actId="47"/>
        <pc:sldMkLst>
          <pc:docMk/>
          <pc:sldMk cId="0" sldId="261"/>
        </pc:sldMkLst>
        <pc:spChg chg="mod">
          <ac:chgData name="박도영" userId="2cca637f-c909-4010-ade8-44c56d6e6485" providerId="ADAL" clId="{0700247F-4FB6-4D0C-B454-DB75893D80DE}" dt="2022-05-15T09:43:53.165" v="1757" actId="20577"/>
          <ac:spMkLst>
            <pc:docMk/>
            <pc:sldMk cId="0" sldId="261"/>
            <ac:spMk id="177" creationId="{00000000-0000-0000-0000-000000000000}"/>
          </ac:spMkLst>
        </pc:spChg>
      </pc:sldChg>
      <pc:sldChg chg="del">
        <pc:chgData name="박도영" userId="2cca637f-c909-4010-ade8-44c56d6e6485" providerId="ADAL" clId="{0700247F-4FB6-4D0C-B454-DB75893D80DE}" dt="2022-05-15T12:12:08.769" v="3275" actId="47"/>
        <pc:sldMkLst>
          <pc:docMk/>
          <pc:sldMk cId="946767206" sldId="265"/>
        </pc:sldMkLst>
      </pc:sldChg>
      <pc:sldChg chg="del">
        <pc:chgData name="박도영" userId="2cca637f-c909-4010-ade8-44c56d6e6485" providerId="ADAL" clId="{0700247F-4FB6-4D0C-B454-DB75893D80DE}" dt="2022-05-15T12:12:08.769" v="3275" actId="47"/>
        <pc:sldMkLst>
          <pc:docMk/>
          <pc:sldMk cId="94921300" sldId="266"/>
        </pc:sldMkLst>
      </pc:sldChg>
      <pc:sldChg chg="del">
        <pc:chgData name="박도영" userId="2cca637f-c909-4010-ade8-44c56d6e6485" providerId="ADAL" clId="{0700247F-4FB6-4D0C-B454-DB75893D80DE}" dt="2022-05-15T12:12:08.769" v="3275" actId="47"/>
        <pc:sldMkLst>
          <pc:docMk/>
          <pc:sldMk cId="1838371992" sldId="267"/>
        </pc:sldMkLst>
      </pc:sldChg>
      <pc:sldChg chg="del">
        <pc:chgData name="박도영" userId="2cca637f-c909-4010-ade8-44c56d6e6485" providerId="ADAL" clId="{0700247F-4FB6-4D0C-B454-DB75893D80DE}" dt="2022-05-15T12:12:08.769" v="3275" actId="47"/>
        <pc:sldMkLst>
          <pc:docMk/>
          <pc:sldMk cId="3062688830" sldId="268"/>
        </pc:sldMkLst>
      </pc:sldChg>
      <pc:sldChg chg="del">
        <pc:chgData name="박도영" userId="2cca637f-c909-4010-ade8-44c56d6e6485" providerId="ADAL" clId="{0700247F-4FB6-4D0C-B454-DB75893D80DE}" dt="2022-05-15T12:12:08.769" v="3275" actId="47"/>
        <pc:sldMkLst>
          <pc:docMk/>
          <pc:sldMk cId="781047656" sldId="269"/>
        </pc:sldMkLst>
      </pc:sldChg>
      <pc:sldChg chg="del">
        <pc:chgData name="박도영" userId="2cca637f-c909-4010-ade8-44c56d6e6485" providerId="ADAL" clId="{0700247F-4FB6-4D0C-B454-DB75893D80DE}" dt="2022-05-15T12:12:08.769" v="3275" actId="47"/>
        <pc:sldMkLst>
          <pc:docMk/>
          <pc:sldMk cId="2769535156" sldId="270"/>
        </pc:sldMkLst>
      </pc:sldChg>
      <pc:sldChg chg="addSp delSp modSp mod">
        <pc:chgData name="박도영" userId="2cca637f-c909-4010-ade8-44c56d6e6485" providerId="ADAL" clId="{0700247F-4FB6-4D0C-B454-DB75893D80DE}" dt="2022-05-15T14:03:36.614" v="5572" actId="207"/>
        <pc:sldMkLst>
          <pc:docMk/>
          <pc:sldMk cId="2740457751" sldId="271"/>
        </pc:sldMkLst>
        <pc:spChg chg="add mod">
          <ac:chgData name="박도영" userId="2cca637f-c909-4010-ade8-44c56d6e6485" providerId="ADAL" clId="{0700247F-4FB6-4D0C-B454-DB75893D80DE}" dt="2022-05-15T14:02:59.255" v="5544"/>
          <ac:spMkLst>
            <pc:docMk/>
            <pc:sldMk cId="2740457751" sldId="271"/>
            <ac:spMk id="11" creationId="{9F84E8D7-9D27-828C-B6FE-907D564F980C}"/>
          </ac:spMkLst>
        </pc:spChg>
        <pc:spChg chg="add mod">
          <ac:chgData name="박도영" userId="2cca637f-c909-4010-ade8-44c56d6e6485" providerId="ADAL" clId="{0700247F-4FB6-4D0C-B454-DB75893D80DE}" dt="2022-05-15T14:02:59.255" v="5544"/>
          <ac:spMkLst>
            <pc:docMk/>
            <pc:sldMk cId="2740457751" sldId="271"/>
            <ac:spMk id="12" creationId="{892D0866-CFCA-4587-4529-243BB11EF686}"/>
          </ac:spMkLst>
        </pc:spChg>
        <pc:spChg chg="add mod">
          <ac:chgData name="박도영" userId="2cca637f-c909-4010-ade8-44c56d6e6485" providerId="ADAL" clId="{0700247F-4FB6-4D0C-B454-DB75893D80DE}" dt="2022-05-15T14:03:36.614" v="5572" actId="207"/>
          <ac:spMkLst>
            <pc:docMk/>
            <pc:sldMk cId="2740457751" sldId="271"/>
            <ac:spMk id="13" creationId="{0968BFC5-F683-5131-BFBC-3D31A9ADF443}"/>
          </ac:spMkLst>
        </pc:spChg>
        <pc:spChg chg="del">
          <ac:chgData name="박도영" userId="2cca637f-c909-4010-ade8-44c56d6e6485" providerId="ADAL" clId="{0700247F-4FB6-4D0C-B454-DB75893D80DE}" dt="2022-05-15T14:03:25.877" v="5570" actId="478"/>
          <ac:spMkLst>
            <pc:docMk/>
            <pc:sldMk cId="2740457751" sldId="271"/>
            <ac:spMk id="14" creationId="{8D15A8BF-68CD-4961-9F53-B7F0ABDC5DD8}"/>
          </ac:spMkLst>
        </pc:spChg>
        <pc:spChg chg="add del mod">
          <ac:chgData name="박도영" userId="2cca637f-c909-4010-ade8-44c56d6e6485" providerId="ADAL" clId="{0700247F-4FB6-4D0C-B454-DB75893D80DE}" dt="2022-05-15T14:03:30.774" v="5571" actId="1076"/>
          <ac:spMkLst>
            <pc:docMk/>
            <pc:sldMk cId="2740457751" sldId="271"/>
            <ac:spMk id="16" creationId="{DDAB8001-3050-4FE1-BE2B-62F8F7A61197}"/>
          </ac:spMkLst>
        </pc:spChg>
        <pc:spChg chg="del">
          <ac:chgData name="박도영" userId="2cca637f-c909-4010-ade8-44c56d6e6485" providerId="ADAL" clId="{0700247F-4FB6-4D0C-B454-DB75893D80DE}" dt="2022-05-15T14:02:58.848" v="5543" actId="478"/>
          <ac:spMkLst>
            <pc:docMk/>
            <pc:sldMk cId="2740457751" sldId="271"/>
            <ac:spMk id="18" creationId="{7995722C-190F-4627-8B79-573878231C09}"/>
          </ac:spMkLst>
        </pc:spChg>
        <pc:spChg chg="del">
          <ac:chgData name="박도영" userId="2cca637f-c909-4010-ade8-44c56d6e6485" providerId="ADAL" clId="{0700247F-4FB6-4D0C-B454-DB75893D80DE}" dt="2022-05-15T14:02:58.848" v="5543" actId="478"/>
          <ac:spMkLst>
            <pc:docMk/>
            <pc:sldMk cId="2740457751" sldId="271"/>
            <ac:spMk id="19" creationId="{96B0B1F4-DFD2-4F92-9B42-AFF76CF15065}"/>
          </ac:spMkLst>
        </pc:spChg>
        <pc:spChg chg="del">
          <ac:chgData name="박도영" userId="2cca637f-c909-4010-ade8-44c56d6e6485" providerId="ADAL" clId="{0700247F-4FB6-4D0C-B454-DB75893D80DE}" dt="2022-05-15T14:02:58.848" v="5543" actId="478"/>
          <ac:spMkLst>
            <pc:docMk/>
            <pc:sldMk cId="2740457751" sldId="271"/>
            <ac:spMk id="20" creationId="{7D6704F1-DB22-47BE-A92E-946C54BC2F95}"/>
          </ac:spMkLst>
        </pc:spChg>
        <pc:spChg chg="add del mod">
          <ac:chgData name="박도영" userId="2cca637f-c909-4010-ade8-44c56d6e6485" providerId="ADAL" clId="{0700247F-4FB6-4D0C-B454-DB75893D80DE}" dt="2022-05-15T14:03:22.755" v="5569"/>
          <ac:spMkLst>
            <pc:docMk/>
            <pc:sldMk cId="2740457751" sldId="271"/>
            <ac:spMk id="177" creationId="{00000000-0000-0000-0000-000000000000}"/>
          </ac:spMkLst>
        </pc:spChg>
      </pc:sldChg>
      <pc:sldChg chg="addSp delSp modSp add mod">
        <pc:chgData name="박도영" userId="2cca637f-c909-4010-ade8-44c56d6e6485" providerId="ADAL" clId="{0700247F-4FB6-4D0C-B454-DB75893D80DE}" dt="2022-05-15T08:28:16.654" v="1113" actId="255"/>
        <pc:sldMkLst>
          <pc:docMk/>
          <pc:sldMk cId="3773390652" sldId="272"/>
        </pc:sldMkLst>
        <pc:spChg chg="add del mod">
          <ac:chgData name="박도영" userId="2cca637f-c909-4010-ade8-44c56d6e6485" providerId="ADAL" clId="{0700247F-4FB6-4D0C-B454-DB75893D80DE}" dt="2022-05-15T08:21:27.406" v="785" actId="478"/>
          <ac:spMkLst>
            <pc:docMk/>
            <pc:sldMk cId="3773390652" sldId="272"/>
            <ac:spMk id="5" creationId="{EFEF362B-60AB-93BA-5FB4-1A1FD52EE35A}"/>
          </ac:spMkLst>
        </pc:spChg>
        <pc:spChg chg="add mod ord">
          <ac:chgData name="박도영" userId="2cca637f-c909-4010-ade8-44c56d6e6485" providerId="ADAL" clId="{0700247F-4FB6-4D0C-B454-DB75893D80DE}" dt="2022-05-15T08:28:16.654" v="1113" actId="255"/>
          <ac:spMkLst>
            <pc:docMk/>
            <pc:sldMk cId="3773390652" sldId="272"/>
            <ac:spMk id="7" creationId="{77DA9137-6078-D04D-6116-F20F851DCB49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24" creationId="{0EF0E96D-4508-4084-A967-6ED467C9BE50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27" creationId="{F8DD5149-E8F6-407E-A9B2-48D9D5C0D723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28" creationId="{0C6D43BD-D4DE-42FB-8B6A-EAC841932E6D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29" creationId="{7AA97CAB-0E5A-4522-927A-F1D1BB7BC658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30" creationId="{4B5F89B6-6046-4714-A78C-48227FD368D2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31" creationId="{BAD2417C-BA9C-401A-B571-516CF2CCD58F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32" creationId="{6AF13A25-A3D1-4CDA-8F35-B987204284DA}"/>
          </ac:spMkLst>
        </pc:spChg>
        <pc:spChg chg="add del mod">
          <ac:chgData name="박도영" userId="2cca637f-c909-4010-ade8-44c56d6e6485" providerId="ADAL" clId="{0700247F-4FB6-4D0C-B454-DB75893D80DE}" dt="2022-05-15T08:17:54.189" v="538" actId="478"/>
          <ac:spMkLst>
            <pc:docMk/>
            <pc:sldMk cId="3773390652" sldId="272"/>
            <ac:spMk id="33" creationId="{8698D824-86AF-E613-CE77-60CB351A61CC}"/>
          </ac:spMkLst>
        </pc:spChg>
        <pc:spChg chg="add mod">
          <ac:chgData name="박도영" userId="2cca637f-c909-4010-ade8-44c56d6e6485" providerId="ADAL" clId="{0700247F-4FB6-4D0C-B454-DB75893D80DE}" dt="2022-05-15T08:20:58.386" v="779" actId="164"/>
          <ac:spMkLst>
            <pc:docMk/>
            <pc:sldMk cId="3773390652" sldId="272"/>
            <ac:spMk id="34" creationId="{8CF79FCD-4C61-68C8-757C-5035A21BC494}"/>
          </ac:spMkLst>
        </pc:spChg>
        <pc:spChg chg="add del mod">
          <ac:chgData name="박도영" userId="2cca637f-c909-4010-ade8-44c56d6e6485" providerId="ADAL" clId="{0700247F-4FB6-4D0C-B454-DB75893D80DE}" dt="2022-05-15T08:23:30.254" v="852" actId="478"/>
          <ac:spMkLst>
            <pc:docMk/>
            <pc:sldMk cId="3773390652" sldId="272"/>
            <ac:spMk id="36" creationId="{61ACCE7E-63BD-6429-E688-A4013F363C26}"/>
          </ac:spMkLst>
        </pc:spChg>
        <pc:spChg chg="add del mod">
          <ac:chgData name="박도영" userId="2cca637f-c909-4010-ade8-44c56d6e6485" providerId="ADAL" clId="{0700247F-4FB6-4D0C-B454-DB75893D80DE}" dt="2022-05-15T08:26:08.523" v="1014" actId="478"/>
          <ac:spMkLst>
            <pc:docMk/>
            <pc:sldMk cId="3773390652" sldId="272"/>
            <ac:spMk id="37" creationId="{A7DB3285-FB6A-2957-9AF3-459E2F44F43D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39" creationId="{E600D806-9B7B-4C6B-883C-66DF7BCBE2F3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0" creationId="{4823EF8C-8E8E-4271-BCDA-707AAC7DAAA3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1" creationId="{936DC028-CA91-45DF-A4E4-5350E7924AAF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2" creationId="{B108C048-27F1-4F8E-ADB6-EA973C3AF145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3" creationId="{A79F90EC-AEBA-4394-83B3-AE2371B25C34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4" creationId="{69E5BA46-AFF8-4B68-ABA4-88AA30EC5372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5" creationId="{DD00EA38-DB1F-48E2-AE4C-ED9AEF4733C2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6" creationId="{A32B9DC0-2E6F-42D6-B7F7-B62D607BB7A3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7" creationId="{BD9C4DBE-013B-45CB-B54F-BFDF5AF31C13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8" creationId="{5E7566AA-C165-4207-921D-26BFCD98C3E5}"/>
          </ac:spMkLst>
        </pc:spChg>
        <pc:spChg chg="del">
          <ac:chgData name="박도영" userId="2cca637f-c909-4010-ade8-44c56d6e6485" providerId="ADAL" clId="{0700247F-4FB6-4D0C-B454-DB75893D80DE}" dt="2022-05-15T08:15:34.127" v="493" actId="478"/>
          <ac:spMkLst>
            <pc:docMk/>
            <pc:sldMk cId="3773390652" sldId="272"/>
            <ac:spMk id="49" creationId="{1E61F619-872C-4697-843D-F0ADA2046A61}"/>
          </ac:spMkLst>
        </pc:spChg>
        <pc:spChg chg="add del mod">
          <ac:chgData name="박도영" userId="2cca637f-c909-4010-ade8-44c56d6e6485" providerId="ADAL" clId="{0700247F-4FB6-4D0C-B454-DB75893D80DE}" dt="2022-05-15T08:20:58.386" v="779" actId="164"/>
          <ac:spMkLst>
            <pc:docMk/>
            <pc:sldMk cId="3773390652" sldId="272"/>
            <ac:spMk id="147" creationId="{00000000-0000-0000-0000-000000000000}"/>
          </ac:spMkLst>
        </pc:spChg>
        <pc:grpChg chg="add mod">
          <ac:chgData name="박도영" userId="2cca637f-c909-4010-ade8-44c56d6e6485" providerId="ADAL" clId="{0700247F-4FB6-4D0C-B454-DB75893D80DE}" dt="2022-05-15T08:21:25.910" v="784" actId="1076"/>
          <ac:grpSpMkLst>
            <pc:docMk/>
            <pc:sldMk cId="3773390652" sldId="272"/>
            <ac:grpSpMk id="4" creationId="{77ABE8BA-7AD2-E3B3-5320-1EAED443E73B}"/>
          </ac:grpSpMkLst>
        </pc:grpChg>
        <pc:picChg chg="add mod">
          <ac:chgData name="박도영" userId="2cca637f-c909-4010-ade8-44c56d6e6485" providerId="ADAL" clId="{0700247F-4FB6-4D0C-B454-DB75893D80DE}" dt="2022-05-15T08:20:58.386" v="779" actId="164"/>
          <ac:picMkLst>
            <pc:docMk/>
            <pc:sldMk cId="3773390652" sldId="272"/>
            <ac:picMk id="3" creationId="{95C58FE0-C8B1-4323-208B-EB4160FDC54E}"/>
          </ac:picMkLst>
        </pc:picChg>
        <pc:picChg chg="add mod">
          <ac:chgData name="박도영" userId="2cca637f-c909-4010-ade8-44c56d6e6485" providerId="ADAL" clId="{0700247F-4FB6-4D0C-B454-DB75893D80DE}" dt="2022-05-15T08:27:26.725" v="1105"/>
          <ac:picMkLst>
            <pc:docMk/>
            <pc:sldMk cId="3773390652" sldId="272"/>
            <ac:picMk id="1026" creationId="{391ED2C8-8C61-EED0-29D6-03C18DB719F4}"/>
          </ac:picMkLst>
        </pc:picChg>
      </pc:sldChg>
      <pc:sldChg chg="addSp delSp modSp add mod ord">
        <pc:chgData name="박도영" userId="2cca637f-c909-4010-ade8-44c56d6e6485" providerId="ADAL" clId="{0700247F-4FB6-4D0C-B454-DB75893D80DE}" dt="2022-05-15T12:45:47.280" v="3631" actId="1076"/>
        <pc:sldMkLst>
          <pc:docMk/>
          <pc:sldMk cId="1592206462" sldId="273"/>
        </pc:sldMkLst>
        <pc:spChg chg="del mod">
          <ac:chgData name="박도영" userId="2cca637f-c909-4010-ade8-44c56d6e6485" providerId="ADAL" clId="{0700247F-4FB6-4D0C-B454-DB75893D80DE}" dt="2022-05-15T09:17:04.403" v="1731" actId="478"/>
          <ac:spMkLst>
            <pc:docMk/>
            <pc:sldMk cId="1592206462" sldId="273"/>
            <ac:spMk id="14" creationId="{19F6047D-D237-4919-B24D-6F8E7F85FF0C}"/>
          </ac:spMkLst>
        </pc:spChg>
        <pc:spChg chg="add mod">
          <ac:chgData name="박도영" userId="2cca637f-c909-4010-ade8-44c56d6e6485" providerId="ADAL" clId="{0700247F-4FB6-4D0C-B454-DB75893D80DE}" dt="2022-05-15T12:45:47.280" v="3631" actId="1076"/>
          <ac:spMkLst>
            <pc:docMk/>
            <pc:sldMk cId="1592206462" sldId="273"/>
            <ac:spMk id="28" creationId="{E68E1620-78A1-5BC4-73BB-AC7CB1886071}"/>
          </ac:spMkLst>
        </pc:spChg>
        <pc:spChg chg="del mod">
          <ac:chgData name="박도영" userId="2cca637f-c909-4010-ade8-44c56d6e6485" providerId="ADAL" clId="{0700247F-4FB6-4D0C-B454-DB75893D80DE}" dt="2022-05-15T09:17:49.970" v="1749" actId="478"/>
          <ac:spMkLst>
            <pc:docMk/>
            <pc:sldMk cId="1592206462" sldId="273"/>
            <ac:spMk id="46" creationId="{66768B35-7B91-7824-F856-53EAB155309C}"/>
          </ac:spMkLst>
        </pc:spChg>
        <pc:grpChg chg="del">
          <ac:chgData name="박도영" userId="2cca637f-c909-4010-ade8-44c56d6e6485" providerId="ADAL" clId="{0700247F-4FB6-4D0C-B454-DB75893D80DE}" dt="2022-05-15T09:17:00.505" v="1729" actId="478"/>
          <ac:grpSpMkLst>
            <pc:docMk/>
            <pc:sldMk cId="1592206462" sldId="273"/>
            <ac:grpSpMk id="2" creationId="{FBB5E263-0C7F-4776-8AB4-C5C02FA18E17}"/>
          </ac:grpSpMkLst>
        </pc:grpChg>
        <pc:grpChg chg="del">
          <ac:chgData name="박도영" userId="2cca637f-c909-4010-ade8-44c56d6e6485" providerId="ADAL" clId="{0700247F-4FB6-4D0C-B454-DB75893D80DE}" dt="2022-05-15T09:17:00.505" v="1729" actId="478"/>
          <ac:grpSpMkLst>
            <pc:docMk/>
            <pc:sldMk cId="1592206462" sldId="273"/>
            <ac:grpSpMk id="47" creationId="{349AAD94-5660-5B2C-330F-7A89579EA5CF}"/>
          </ac:grpSpMkLst>
        </pc:grpChg>
        <pc:grpChg chg="del">
          <ac:chgData name="박도영" userId="2cca637f-c909-4010-ade8-44c56d6e6485" providerId="ADAL" clId="{0700247F-4FB6-4D0C-B454-DB75893D80DE}" dt="2022-05-15T09:17:02.124" v="1730" actId="478"/>
          <ac:grpSpMkLst>
            <pc:docMk/>
            <pc:sldMk cId="1592206462" sldId="273"/>
            <ac:grpSpMk id="51" creationId="{B51B7579-D622-6AF0-EB7A-8A976C97B2B9}"/>
          </ac:grpSpMkLst>
        </pc:grpChg>
        <pc:grpChg chg="del">
          <ac:chgData name="박도영" userId="2cca637f-c909-4010-ade8-44c56d6e6485" providerId="ADAL" clId="{0700247F-4FB6-4D0C-B454-DB75893D80DE}" dt="2022-05-15T09:17:00.505" v="1729" actId="478"/>
          <ac:grpSpMkLst>
            <pc:docMk/>
            <pc:sldMk cId="1592206462" sldId="273"/>
            <ac:grpSpMk id="55" creationId="{33996FA0-1752-B3E7-B58D-75659DB1BFB0}"/>
          </ac:grpSpMkLst>
        </pc:grpChg>
        <pc:picChg chg="add mod">
          <ac:chgData name="박도영" userId="2cca637f-c909-4010-ade8-44c56d6e6485" providerId="ADAL" clId="{0700247F-4FB6-4D0C-B454-DB75893D80DE}" dt="2022-05-15T09:17:59.384" v="1752" actId="1076"/>
          <ac:picMkLst>
            <pc:docMk/>
            <pc:sldMk cId="1592206462" sldId="273"/>
            <ac:picMk id="2050" creationId="{A14DF909-B43D-F4FA-C470-401262720D26}"/>
          </ac:picMkLst>
        </pc:picChg>
      </pc:sldChg>
      <pc:sldChg chg="addSp delSp modSp add mod ord">
        <pc:chgData name="박도영" userId="2cca637f-c909-4010-ade8-44c56d6e6485" providerId="ADAL" clId="{0700247F-4FB6-4D0C-B454-DB75893D80DE}" dt="2022-05-15T12:56:28.836" v="3703"/>
        <pc:sldMkLst>
          <pc:docMk/>
          <pc:sldMk cId="164740522" sldId="274"/>
        </pc:sldMkLst>
        <pc:spChg chg="add mod">
          <ac:chgData name="박도영" userId="2cca637f-c909-4010-ade8-44c56d6e6485" providerId="ADAL" clId="{0700247F-4FB6-4D0C-B454-DB75893D80DE}" dt="2022-05-15T09:44:39.277" v="1829" actId="20577"/>
          <ac:spMkLst>
            <pc:docMk/>
            <pc:sldMk cId="164740522" sldId="274"/>
            <ac:spMk id="10" creationId="{B5988D16-3E7F-C410-FA9D-CFDDE1396021}"/>
          </ac:spMkLst>
        </pc:spChg>
        <pc:spChg chg="add del mod">
          <ac:chgData name="박도영" userId="2cca637f-c909-4010-ade8-44c56d6e6485" providerId="ADAL" clId="{0700247F-4FB6-4D0C-B454-DB75893D80DE}" dt="2022-05-15T09:54:18.635" v="1845" actId="478"/>
          <ac:spMkLst>
            <pc:docMk/>
            <pc:sldMk cId="164740522" sldId="274"/>
            <ac:spMk id="14" creationId="{355F2B04-053F-605A-D94D-C3044F27B861}"/>
          </ac:spMkLst>
        </pc:spChg>
        <pc:spChg chg="add mod">
          <ac:chgData name="박도영" userId="2cca637f-c909-4010-ade8-44c56d6e6485" providerId="ADAL" clId="{0700247F-4FB6-4D0C-B454-DB75893D80DE}" dt="2022-05-15T09:55:04.776" v="1872" actId="1076"/>
          <ac:spMkLst>
            <pc:docMk/>
            <pc:sldMk cId="164740522" sldId="274"/>
            <ac:spMk id="15" creationId="{B36465FB-EA51-571F-372E-D7C441C08B6A}"/>
          </ac:spMkLst>
        </pc:spChg>
        <pc:spChg chg="add del mod">
          <ac:chgData name="박도영" userId="2cca637f-c909-4010-ade8-44c56d6e6485" providerId="ADAL" clId="{0700247F-4FB6-4D0C-B454-DB75893D80DE}" dt="2022-05-15T09:54:41.662" v="1853"/>
          <ac:spMkLst>
            <pc:docMk/>
            <pc:sldMk cId="164740522" sldId="274"/>
            <ac:spMk id="16" creationId="{6EDB2488-315F-6BB5-94F7-96772DE73B4F}"/>
          </ac:spMkLst>
        </pc:spChg>
        <pc:spChg chg="add mod">
          <ac:chgData name="박도영" userId="2cca637f-c909-4010-ade8-44c56d6e6485" providerId="ADAL" clId="{0700247F-4FB6-4D0C-B454-DB75893D80DE}" dt="2022-05-15T09:54:58.828" v="1871" actId="1076"/>
          <ac:spMkLst>
            <pc:docMk/>
            <pc:sldMk cId="164740522" sldId="274"/>
            <ac:spMk id="17" creationId="{520B4815-3C43-C92A-7A56-D3875E3551AE}"/>
          </ac:spMkLst>
        </pc:spChg>
        <pc:spChg chg="add mod">
          <ac:chgData name="박도영" userId="2cca637f-c909-4010-ade8-44c56d6e6485" providerId="ADAL" clId="{0700247F-4FB6-4D0C-B454-DB75893D80DE}" dt="2022-05-15T09:58:53.661" v="2005" actId="1076"/>
          <ac:spMkLst>
            <pc:docMk/>
            <pc:sldMk cId="164740522" sldId="274"/>
            <ac:spMk id="18" creationId="{005A0497-47CB-C212-9A64-C2B0B7FA92D0}"/>
          </ac:spMkLst>
        </pc:spChg>
        <pc:spChg chg="add mod">
          <ac:chgData name="박도영" userId="2cca637f-c909-4010-ade8-44c56d6e6485" providerId="ADAL" clId="{0700247F-4FB6-4D0C-B454-DB75893D80DE}" dt="2022-05-15T10:09:44.652" v="2466" actId="1076"/>
          <ac:spMkLst>
            <pc:docMk/>
            <pc:sldMk cId="164740522" sldId="274"/>
            <ac:spMk id="19" creationId="{0DBFF9E8-9B1B-EF5D-0572-2468B1A71EF9}"/>
          </ac:spMkLst>
        </pc:spChg>
        <pc:spChg chg="add mod">
          <ac:chgData name="박도영" userId="2cca637f-c909-4010-ade8-44c56d6e6485" providerId="ADAL" clId="{0700247F-4FB6-4D0C-B454-DB75893D80DE}" dt="2022-05-15T10:09:11.638" v="2463" actId="14100"/>
          <ac:spMkLst>
            <pc:docMk/>
            <pc:sldMk cId="164740522" sldId="274"/>
            <ac:spMk id="20" creationId="{043F433D-652E-D43B-7044-044BCB6E584D}"/>
          </ac:spMkLst>
        </pc:spChg>
        <pc:spChg chg="mod">
          <ac:chgData name="박도영" userId="2cca637f-c909-4010-ade8-44c56d6e6485" providerId="ADAL" clId="{0700247F-4FB6-4D0C-B454-DB75893D80DE}" dt="2022-05-15T09:44:03.348" v="1766" actId="20577"/>
          <ac:spMkLst>
            <pc:docMk/>
            <pc:sldMk cId="164740522" sldId="274"/>
            <ac:spMk id="160" creationId="{00000000-0000-0000-0000-000000000000}"/>
          </ac:spMkLst>
        </pc:spChg>
        <pc:picChg chg="del">
          <ac:chgData name="박도영" userId="2cca637f-c909-4010-ade8-44c56d6e6485" providerId="ADAL" clId="{0700247F-4FB6-4D0C-B454-DB75893D80DE}" dt="2022-05-15T09:44:04.892" v="1767" actId="478"/>
          <ac:picMkLst>
            <pc:docMk/>
            <pc:sldMk cId="164740522" sldId="274"/>
            <ac:picMk id="2050" creationId="{A14DF909-B43D-F4FA-C470-401262720D26}"/>
          </ac:picMkLst>
        </pc:picChg>
        <pc:picChg chg="add mod">
          <ac:chgData name="박도영" userId="2cca637f-c909-4010-ade8-44c56d6e6485" providerId="ADAL" clId="{0700247F-4FB6-4D0C-B454-DB75893D80DE}" dt="2022-05-15T09:54:09.870" v="1841" actId="1076"/>
          <ac:picMkLst>
            <pc:docMk/>
            <pc:sldMk cId="164740522" sldId="274"/>
            <ac:picMk id="3074" creationId="{B4EA9F48-ED59-9E77-30A4-6F7449DA0B24}"/>
          </ac:picMkLst>
        </pc:picChg>
      </pc:sldChg>
      <pc:sldChg chg="addSp delSp modSp add mod">
        <pc:chgData name="박도영" userId="2cca637f-c909-4010-ade8-44c56d6e6485" providerId="ADAL" clId="{0700247F-4FB6-4D0C-B454-DB75893D80DE}" dt="2022-05-15T12:07:40.521" v="3212" actId="1076"/>
        <pc:sldMkLst>
          <pc:docMk/>
          <pc:sldMk cId="1209051838" sldId="275"/>
        </pc:sldMkLst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2" creationId="{197D2219-03AA-3335-F8AF-54E4BF0F809C}"/>
          </ac:spMkLst>
        </pc:spChg>
        <pc:spChg chg="add del mod">
          <ac:chgData name="박도영" userId="2cca637f-c909-4010-ade8-44c56d6e6485" providerId="ADAL" clId="{0700247F-4FB6-4D0C-B454-DB75893D80DE}" dt="2022-05-15T10:47:16.842" v="2602" actId="478"/>
          <ac:spMkLst>
            <pc:docMk/>
            <pc:sldMk cId="1209051838" sldId="275"/>
            <ac:spMk id="8" creationId="{1740C41E-90F9-1EE5-64FE-1757896BADB7}"/>
          </ac:spMkLst>
        </pc:spChg>
        <pc:spChg chg="del mod">
          <ac:chgData name="박도영" userId="2cca637f-c909-4010-ade8-44c56d6e6485" providerId="ADAL" clId="{0700247F-4FB6-4D0C-B454-DB75893D80DE}" dt="2022-05-15T11:57:16.206" v="3187" actId="478"/>
          <ac:spMkLst>
            <pc:docMk/>
            <pc:sldMk cId="1209051838" sldId="275"/>
            <ac:spMk id="10" creationId="{B5988D16-3E7F-C410-FA9D-CFDDE1396021}"/>
          </ac:spMkLst>
        </pc:spChg>
        <pc:spChg chg="del">
          <ac:chgData name="박도영" userId="2cca637f-c909-4010-ade8-44c56d6e6485" providerId="ADAL" clId="{0700247F-4FB6-4D0C-B454-DB75893D80DE}" dt="2022-05-15T10:10:38.449" v="2496" actId="478"/>
          <ac:spMkLst>
            <pc:docMk/>
            <pc:sldMk cId="1209051838" sldId="275"/>
            <ac:spMk id="15" creationId="{B36465FB-EA51-571F-372E-D7C441C08B6A}"/>
          </ac:spMkLst>
        </pc:spChg>
        <pc:spChg chg="del">
          <ac:chgData name="박도영" userId="2cca637f-c909-4010-ade8-44c56d6e6485" providerId="ADAL" clId="{0700247F-4FB6-4D0C-B454-DB75893D80DE}" dt="2022-05-15T10:10:33.662" v="2494" actId="478"/>
          <ac:spMkLst>
            <pc:docMk/>
            <pc:sldMk cId="1209051838" sldId="275"/>
            <ac:spMk id="17" creationId="{520B4815-3C43-C92A-7A56-D3875E3551AE}"/>
          </ac:spMkLst>
        </pc:spChg>
        <pc:spChg chg="del">
          <ac:chgData name="박도영" userId="2cca637f-c909-4010-ade8-44c56d6e6485" providerId="ADAL" clId="{0700247F-4FB6-4D0C-B454-DB75893D80DE}" dt="2022-05-15T10:10:33.662" v="2494" actId="478"/>
          <ac:spMkLst>
            <pc:docMk/>
            <pc:sldMk cId="1209051838" sldId="275"/>
            <ac:spMk id="18" creationId="{005A0497-47CB-C212-9A64-C2B0B7FA92D0}"/>
          </ac:spMkLst>
        </pc:spChg>
        <pc:spChg chg="del">
          <ac:chgData name="박도영" userId="2cca637f-c909-4010-ade8-44c56d6e6485" providerId="ADAL" clId="{0700247F-4FB6-4D0C-B454-DB75893D80DE}" dt="2022-05-15T10:10:35.631" v="2495" actId="478"/>
          <ac:spMkLst>
            <pc:docMk/>
            <pc:sldMk cId="1209051838" sldId="275"/>
            <ac:spMk id="19" creationId="{0DBFF9E8-9B1B-EF5D-0572-2468B1A71EF9}"/>
          </ac:spMkLst>
        </pc:spChg>
        <pc:spChg chg="del">
          <ac:chgData name="박도영" userId="2cca637f-c909-4010-ade8-44c56d6e6485" providerId="ADAL" clId="{0700247F-4FB6-4D0C-B454-DB75893D80DE}" dt="2022-05-15T10:10:33.662" v="2494" actId="478"/>
          <ac:spMkLst>
            <pc:docMk/>
            <pc:sldMk cId="1209051838" sldId="275"/>
            <ac:spMk id="20" creationId="{043F433D-652E-D43B-7044-044BCB6E584D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21" creationId="{BBA8FB8A-C2ED-4F62-DA90-5AA73A78E1C7}"/>
          </ac:spMkLst>
        </pc:spChg>
        <pc:spChg chg="mod">
          <ac:chgData name="박도영" userId="2cca637f-c909-4010-ade8-44c56d6e6485" providerId="ADAL" clId="{0700247F-4FB6-4D0C-B454-DB75893D80DE}" dt="2022-05-15T10:42:10.933" v="2543"/>
          <ac:spMkLst>
            <pc:docMk/>
            <pc:sldMk cId="1209051838" sldId="275"/>
            <ac:spMk id="23" creationId="{D8BC3CD9-BDA2-8003-6D8F-966C89659FD5}"/>
          </ac:spMkLst>
        </pc:spChg>
        <pc:spChg chg="mod">
          <ac:chgData name="박도영" userId="2cca637f-c909-4010-ade8-44c56d6e6485" providerId="ADAL" clId="{0700247F-4FB6-4D0C-B454-DB75893D80DE}" dt="2022-05-15T10:42:10.933" v="2543"/>
          <ac:spMkLst>
            <pc:docMk/>
            <pc:sldMk cId="1209051838" sldId="275"/>
            <ac:spMk id="24" creationId="{4C735CD5-E1FD-5713-DFB4-5A6CDA4CDFF4}"/>
          </ac:spMkLst>
        </pc:spChg>
        <pc:spChg chg="mod">
          <ac:chgData name="박도영" userId="2cca637f-c909-4010-ade8-44c56d6e6485" providerId="ADAL" clId="{0700247F-4FB6-4D0C-B454-DB75893D80DE}" dt="2022-05-15T10:42:10.933" v="2543"/>
          <ac:spMkLst>
            <pc:docMk/>
            <pc:sldMk cId="1209051838" sldId="275"/>
            <ac:spMk id="25" creationId="{C7E9EB0E-C183-7892-CE31-61D1D933529D}"/>
          </ac:spMkLst>
        </pc:spChg>
        <pc:spChg chg="add del mod ord">
          <ac:chgData name="박도영" userId="2cca637f-c909-4010-ade8-44c56d6e6485" providerId="ADAL" clId="{0700247F-4FB6-4D0C-B454-DB75893D80DE}" dt="2022-05-15T10:48:20.750" v="2617" actId="478"/>
          <ac:spMkLst>
            <pc:docMk/>
            <pc:sldMk cId="1209051838" sldId="275"/>
            <ac:spMk id="27" creationId="{177D20F8-5DE7-4026-16A0-E75860B421C5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28" creationId="{A5C11797-D37A-F31E-30F7-5F1B4BDCA0C8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29" creationId="{3FA22AA4-F712-C2BA-A6A8-44B5484CDEC3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31" creationId="{58686712-1C1A-8E4E-C84F-2B83B5E1E9D3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34" creationId="{EED33D77-4D28-23EA-01F6-901E87071026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35" creationId="{6E3ED96D-2D91-E14B-5EAA-F5FB90218BEB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36" creationId="{ECB5810A-B0E9-B631-FC85-786F0B206AB7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37" creationId="{9DB8CAC2-34F3-C0AB-849D-9700680D69C0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38" creationId="{BC246A29-91A3-64F3-15AF-B401260CC143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39" creationId="{ACEEE903-76F5-975D-7D41-416F743E3C44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40" creationId="{8110C84E-D73B-67B9-D2AD-BF02FEC72EFB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41" creationId="{74D57B05-69D0-C109-999D-FA2A0C6F5AB6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42" creationId="{17BEB108-63AC-8FCF-02D0-90378194F8DC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44" creationId="{84618680-372E-4A4C-4F97-172C0D923CEC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45" creationId="{7E7DA7CE-1487-2F8F-3AC5-62929346DEF6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46" creationId="{594E42F5-33B4-1477-1291-C35487446A06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47" creationId="{7DBD4B0A-4EDE-CECF-8A52-E7EA2496D056}"/>
          </ac:spMkLst>
        </pc:spChg>
        <pc:spChg chg="add del mod or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50" creationId="{58802F66-199E-040E-CF38-8DA62BE02CF7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51" creationId="{A2B9DF08-0016-6E46-814A-AB7C27C2F136}"/>
          </ac:spMkLst>
        </pc:spChg>
        <pc:spChg chg="add del mod">
          <ac:chgData name="박도영" userId="2cca637f-c909-4010-ade8-44c56d6e6485" providerId="ADAL" clId="{0700247F-4FB6-4D0C-B454-DB75893D80DE}" dt="2022-05-15T11:11:48.507" v="2901" actId="478"/>
          <ac:spMkLst>
            <pc:docMk/>
            <pc:sldMk cId="1209051838" sldId="275"/>
            <ac:spMk id="62" creationId="{5A8BA45F-DCD9-538C-1DB2-190C6337A176}"/>
          </ac:spMkLst>
        </pc:spChg>
        <pc:spChg chg="add del mod">
          <ac:chgData name="박도영" userId="2cca637f-c909-4010-ade8-44c56d6e6485" providerId="ADAL" clId="{0700247F-4FB6-4D0C-B454-DB75893D80DE}" dt="2022-05-15T11:11:48.507" v="2901" actId="478"/>
          <ac:spMkLst>
            <pc:docMk/>
            <pc:sldMk cId="1209051838" sldId="275"/>
            <ac:spMk id="63" creationId="{9F3152AA-3E81-2C25-41C7-F1E931CC4309}"/>
          </ac:spMkLst>
        </pc:spChg>
        <pc:spChg chg="add del mod">
          <ac:chgData name="박도영" userId="2cca637f-c909-4010-ade8-44c56d6e6485" providerId="ADAL" clId="{0700247F-4FB6-4D0C-B454-DB75893D80DE}" dt="2022-05-15T11:11:48.507" v="2901" actId="478"/>
          <ac:spMkLst>
            <pc:docMk/>
            <pc:sldMk cId="1209051838" sldId="275"/>
            <ac:spMk id="64" creationId="{A2A23655-2038-BEF9-1502-CEE8CEBEB58F}"/>
          </ac:spMkLst>
        </pc:spChg>
        <pc:spChg chg="add del mod">
          <ac:chgData name="박도영" userId="2cca637f-c909-4010-ade8-44c56d6e6485" providerId="ADAL" clId="{0700247F-4FB6-4D0C-B454-DB75893D80DE}" dt="2022-05-15T11:11:48.507" v="2901" actId="478"/>
          <ac:spMkLst>
            <pc:docMk/>
            <pc:sldMk cId="1209051838" sldId="275"/>
            <ac:spMk id="65" creationId="{73520499-6813-EB74-189F-27CD3C188689}"/>
          </ac:spMkLst>
        </pc:spChg>
        <pc:spChg chg="add del mod">
          <ac:chgData name="박도영" userId="2cca637f-c909-4010-ade8-44c56d6e6485" providerId="ADAL" clId="{0700247F-4FB6-4D0C-B454-DB75893D80DE}" dt="2022-05-15T11:11:48.507" v="2901" actId="478"/>
          <ac:spMkLst>
            <pc:docMk/>
            <pc:sldMk cId="1209051838" sldId="275"/>
            <ac:spMk id="66" creationId="{9386BA98-B21B-8B9B-36B9-54E22EA4E314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67" creationId="{C8D0C2FD-5048-29BE-0641-66EE230B5FF1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68" creationId="{EE764C29-6376-F20F-6E10-2B14AF91BFC1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69" creationId="{A4F5345E-496C-E7A9-D4C6-1D230013B8D3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70" creationId="{F1DE10BC-5EAC-8E92-FAE1-E13355B43B62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71" creationId="{018DBBFB-8346-3148-263C-3D231386B694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72" creationId="{D20D5954-5A2C-80BE-ADA9-63606864F0C0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73" creationId="{CCBF4924-F844-2F34-10F3-F97589BC6E39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74" creationId="{BAFD80E9-1F9F-9A39-D802-504A7EC8D3F3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75" creationId="{F9BC7CCD-BA64-5F16-2353-CA598B6CC30C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76" creationId="{95FAAF99-470F-0E74-2069-C55CAC605460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78" creationId="{9B83AB86-FA6C-A5F0-4B5B-CEEF76ED90DF}"/>
          </ac:spMkLst>
        </pc:spChg>
        <pc:spChg chg="add mod">
          <ac:chgData name="박도영" userId="2cca637f-c909-4010-ade8-44c56d6e6485" providerId="ADAL" clId="{0700247F-4FB6-4D0C-B454-DB75893D80DE}" dt="2022-05-15T12:07:36.470" v="3211" actId="14100"/>
          <ac:spMkLst>
            <pc:docMk/>
            <pc:sldMk cId="1209051838" sldId="275"/>
            <ac:spMk id="125" creationId="{C5F6B8CD-0985-BAA5-C174-0CFCC4A27237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128" creationId="{9853E8BD-21EF-6898-1C7D-2488BD25A0CF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129" creationId="{97C435DB-9922-DA2C-BDBC-CBD31DAD3D1C}"/>
          </ac:spMkLst>
        </pc:spChg>
        <pc:spChg chg="add del mod">
          <ac:chgData name="박도영" userId="2cca637f-c909-4010-ade8-44c56d6e6485" providerId="ADAL" clId="{0700247F-4FB6-4D0C-B454-DB75893D80DE}" dt="2022-05-15T11:56:53.223" v="3184" actId="478"/>
          <ac:spMkLst>
            <pc:docMk/>
            <pc:sldMk cId="1209051838" sldId="275"/>
            <ac:spMk id="130" creationId="{38F0FCBC-E52B-D9D7-4B65-8936CC77FED1}"/>
          </ac:spMkLst>
        </pc:spChg>
        <pc:spChg chg="add mod">
          <ac:chgData name="박도영" userId="2cca637f-c909-4010-ade8-44c56d6e6485" providerId="ADAL" clId="{0700247F-4FB6-4D0C-B454-DB75893D80DE}" dt="2022-05-15T11:57:23.368" v="3188" actId="1076"/>
          <ac:spMkLst>
            <pc:docMk/>
            <pc:sldMk cId="1209051838" sldId="275"/>
            <ac:spMk id="131" creationId="{117B3651-53C6-0489-58C3-07EA7E033499}"/>
          </ac:spMkLst>
        </pc:spChg>
        <pc:spChg chg="add del mod">
          <ac:chgData name="박도영" userId="2cca637f-c909-4010-ade8-44c56d6e6485" providerId="ADAL" clId="{0700247F-4FB6-4D0C-B454-DB75893D80DE}" dt="2022-05-15T11:57:25.794" v="3190" actId="478"/>
          <ac:spMkLst>
            <pc:docMk/>
            <pc:sldMk cId="1209051838" sldId="275"/>
            <ac:spMk id="132" creationId="{6419E643-5898-51DF-6B3C-ED674838DCE7}"/>
          </ac:spMkLst>
        </pc:spChg>
        <pc:spChg chg="mod">
          <ac:chgData name="박도영" userId="2cca637f-c909-4010-ade8-44c56d6e6485" providerId="ADAL" clId="{0700247F-4FB6-4D0C-B454-DB75893D80DE}" dt="2022-05-15T10:11:05.108" v="2516" actId="255"/>
          <ac:spMkLst>
            <pc:docMk/>
            <pc:sldMk cId="1209051838" sldId="275"/>
            <ac:spMk id="160" creationId="{00000000-0000-0000-0000-000000000000}"/>
          </ac:spMkLst>
        </pc:spChg>
        <pc:grpChg chg="add del mod">
          <ac:chgData name="박도영" userId="2cca637f-c909-4010-ade8-44c56d6e6485" providerId="ADAL" clId="{0700247F-4FB6-4D0C-B454-DB75893D80DE}" dt="2022-05-15T10:45:16.084" v="2575" actId="478"/>
          <ac:grpSpMkLst>
            <pc:docMk/>
            <pc:sldMk cId="1209051838" sldId="275"/>
            <ac:grpSpMk id="22" creationId="{8656892B-5151-90CA-F07D-032A9DF69600}"/>
          </ac:grpSpMkLst>
        </pc:grpChg>
        <pc:picChg chg="add del mod">
          <ac:chgData name="박도영" userId="2cca637f-c909-4010-ade8-44c56d6e6485" providerId="ADAL" clId="{0700247F-4FB6-4D0C-B454-DB75893D80DE}" dt="2022-05-15T10:47:55.712" v="2613" actId="478"/>
          <ac:picMkLst>
            <pc:docMk/>
            <pc:sldMk cId="1209051838" sldId="275"/>
            <ac:picMk id="14" creationId="{628395A7-E11C-BC54-A486-368700F53F9D}"/>
          </ac:picMkLst>
        </pc:picChg>
        <pc:picChg chg="add del mod modCrop">
          <ac:chgData name="박도영" userId="2cca637f-c909-4010-ade8-44c56d6e6485" providerId="ADAL" clId="{0700247F-4FB6-4D0C-B454-DB75893D80DE}" dt="2022-05-15T10:49:22.955" v="2629" actId="478"/>
          <ac:picMkLst>
            <pc:docMk/>
            <pc:sldMk cId="1209051838" sldId="275"/>
            <ac:picMk id="26" creationId="{54E02383-026A-8F39-569F-FE9320AABCD6}"/>
          </ac:picMkLst>
        </pc:picChg>
        <pc:picChg chg="add mod ord">
          <ac:chgData name="박도영" userId="2cca637f-c909-4010-ade8-44c56d6e6485" providerId="ADAL" clId="{0700247F-4FB6-4D0C-B454-DB75893D80DE}" dt="2022-05-15T12:07:40.521" v="3212" actId="1076"/>
          <ac:picMkLst>
            <pc:docMk/>
            <pc:sldMk cId="1209051838" sldId="275"/>
            <ac:picMk id="124" creationId="{A2C3C21B-1556-502E-778E-50BBEDE6C6CD}"/>
          </ac:picMkLst>
        </pc:picChg>
        <pc:picChg chg="del mod">
          <ac:chgData name="박도영" userId="2cca637f-c909-4010-ade8-44c56d6e6485" providerId="ADAL" clId="{0700247F-4FB6-4D0C-B454-DB75893D80DE}" dt="2022-05-15T11:20:13.877" v="3022" actId="478"/>
          <ac:picMkLst>
            <pc:docMk/>
            <pc:sldMk cId="1209051838" sldId="275"/>
            <ac:picMk id="3074" creationId="{B4EA9F48-ED59-9E77-30A4-6F7449DA0B24}"/>
          </ac:picMkLst>
        </pc:pic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4" creationId="{1298692E-F9AD-2692-B307-A17D44AFC11C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48" creationId="{0378D79B-596B-8776-6305-AF935462AA02}"/>
          </ac:cxnSpMkLst>
        </pc:cxnChg>
        <pc:cxnChg chg="add del mod">
          <ac:chgData name="박도영" userId="2cca637f-c909-4010-ade8-44c56d6e6485" providerId="ADAL" clId="{0700247F-4FB6-4D0C-B454-DB75893D80DE}" dt="2022-05-15T10:58:05.440" v="2850" actId="478"/>
          <ac:cxnSpMkLst>
            <pc:docMk/>
            <pc:sldMk cId="1209051838" sldId="275"/>
            <ac:cxnSpMk id="49" creationId="{BBBF1DD9-0CE6-6DFA-C486-0FA3A25029C4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53" creationId="{A872ECB2-1A3E-7E0F-3E08-82D2E95E50D5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54" creationId="{0B052947-9BC6-09A9-1FCE-FD17CFC9EA50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55" creationId="{811FEDFF-02AB-05B0-4A57-70C0DFA63A74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56" creationId="{6D3CFC6D-47E4-FBA3-1A87-C812A38B5D2B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57" creationId="{A64B6090-3FE3-0471-CF86-FB4E63299A7D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58" creationId="{110BD690-80DE-9E5F-CA4C-B75E9EDAD273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59" creationId="{8C0B7640-5940-61F9-525D-4B0D288951FF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60" creationId="{D452964C-5119-05D5-C9DA-675CAD4B48EE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61" creationId="{D1135ECA-D4C3-C56E-77D5-50007D24DD16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79" creationId="{7E0918F6-1742-F3BB-3F54-A723B6A48BC9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80" creationId="{415955F1-B00B-103D-0953-00F6CDF219AD}"/>
          </ac:cxnSpMkLst>
        </pc:cxnChg>
        <pc:cxnChg chg="add del mod">
          <ac:chgData name="박도영" userId="2cca637f-c909-4010-ade8-44c56d6e6485" providerId="ADAL" clId="{0700247F-4FB6-4D0C-B454-DB75893D80DE}" dt="2022-05-15T11:15:53.716" v="2974" actId="478"/>
          <ac:cxnSpMkLst>
            <pc:docMk/>
            <pc:sldMk cId="1209051838" sldId="275"/>
            <ac:cxnSpMk id="81" creationId="{C4BA2BC0-5ED5-80A8-2FB9-287F4561A334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82" creationId="{3881EC86-5E04-81B0-EA28-21F319860A17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83" creationId="{B8120881-FFB4-AD52-DCD5-75B95CE2B556}"/>
          </ac:cxnSpMkLst>
        </pc:cxnChg>
        <pc:cxnChg chg="add del mod">
          <ac:chgData name="박도영" userId="2cca637f-c909-4010-ade8-44c56d6e6485" providerId="ADAL" clId="{0700247F-4FB6-4D0C-B454-DB75893D80DE}" dt="2022-05-15T11:56:53.223" v="3184" actId="478"/>
          <ac:cxnSpMkLst>
            <pc:docMk/>
            <pc:sldMk cId="1209051838" sldId="275"/>
            <ac:cxnSpMk id="122" creationId="{46441BA9-0AA1-671B-23C9-FEBAEA56468E}"/>
          </ac:cxnSpMkLst>
        </pc:cxnChg>
      </pc:sldChg>
      <pc:sldChg chg="addSp delSp modSp add mod ord">
        <pc:chgData name="박도영" userId="2cca637f-c909-4010-ade8-44c56d6e6485" providerId="ADAL" clId="{0700247F-4FB6-4D0C-B454-DB75893D80DE}" dt="2022-05-15T12:58:25.692" v="3708" actId="1076"/>
        <pc:sldMkLst>
          <pc:docMk/>
          <pc:sldMk cId="2132370416" sldId="276"/>
        </pc:sldMkLst>
        <pc:spChg chg="mod">
          <ac:chgData name="박도영" userId="2cca637f-c909-4010-ade8-44c56d6e6485" providerId="ADAL" clId="{0700247F-4FB6-4D0C-B454-DB75893D80DE}" dt="2022-05-15T11:33:46.220" v="3165" actId="207"/>
          <ac:spMkLst>
            <pc:docMk/>
            <pc:sldMk cId="2132370416" sldId="276"/>
            <ac:spMk id="2" creationId="{197D2219-03AA-3335-F8AF-54E4BF0F809C}"/>
          </ac:spMkLst>
        </pc:spChg>
        <pc:spChg chg="del mod">
          <ac:chgData name="박도영" userId="2cca637f-c909-4010-ade8-44c56d6e6485" providerId="ADAL" clId="{0700247F-4FB6-4D0C-B454-DB75893D80DE}" dt="2022-05-15T11:33:13.839" v="3163" actId="478"/>
          <ac:spMkLst>
            <pc:docMk/>
            <pc:sldMk cId="2132370416" sldId="276"/>
            <ac:spMk id="10" creationId="{B5988D16-3E7F-C410-FA9D-CFDDE1396021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21" creationId="{BBA8FB8A-C2ED-4F62-DA90-5AA73A78E1C7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28" creationId="{A5C11797-D37A-F31E-30F7-5F1B4BDCA0C8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29" creationId="{3FA22AA4-F712-C2BA-A6A8-44B5484CDEC3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31" creationId="{58686712-1C1A-8E4E-C84F-2B83B5E1E9D3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34" creationId="{EED33D77-4D28-23EA-01F6-901E87071026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35" creationId="{6E3ED96D-2D91-E14B-5EAA-F5FB90218BEB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36" creationId="{ECB5810A-B0E9-B631-FC85-786F0B206AB7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37" creationId="{9DB8CAC2-34F3-C0AB-849D-9700680D69C0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38" creationId="{BC246A29-91A3-64F3-15AF-B401260CC143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39" creationId="{ACEEE903-76F5-975D-7D41-416F743E3C44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40" creationId="{8110C84E-D73B-67B9-D2AD-BF02FEC72EFB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41" creationId="{74D57B05-69D0-C109-999D-FA2A0C6F5AB6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42" creationId="{17BEB108-63AC-8FCF-02D0-90378194F8DC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44" creationId="{84618680-372E-4A4C-4F97-172C0D923CEC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45" creationId="{7E7DA7CE-1487-2F8F-3AC5-62929346DEF6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46" creationId="{594E42F5-33B4-1477-1291-C35487446A06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47" creationId="{7DBD4B0A-4EDE-CECF-8A52-E7EA2496D056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50" creationId="{58802F66-199E-040E-CF38-8DA62BE02CF7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51" creationId="{A2B9DF08-0016-6E46-814A-AB7C27C2F136}"/>
          </ac:spMkLst>
        </pc:spChg>
        <pc:spChg chg="add mod">
          <ac:chgData name="박도영" userId="2cca637f-c909-4010-ade8-44c56d6e6485" providerId="ADAL" clId="{0700247F-4FB6-4D0C-B454-DB75893D80DE}" dt="2022-05-15T12:11:42.575" v="3274" actId="20577"/>
          <ac:spMkLst>
            <pc:docMk/>
            <pc:sldMk cId="2132370416" sldId="276"/>
            <ac:spMk id="64" creationId="{FB1B32B1-7486-3DBA-CF7E-CF361B16B4C3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67" creationId="{C8D0C2FD-5048-29BE-0641-66EE230B5FF1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68" creationId="{EE764C29-6376-F20F-6E10-2B14AF91BFC1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69" creationId="{A4F5345E-496C-E7A9-D4C6-1D230013B8D3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70" creationId="{F1DE10BC-5EAC-8E92-FAE1-E13355B43B62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71" creationId="{018DBBFB-8346-3148-263C-3D231386B694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72" creationId="{D20D5954-5A2C-80BE-ADA9-63606864F0C0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73" creationId="{CCBF4924-F844-2F34-10F3-F97589BC6E39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74" creationId="{BAFD80E9-1F9F-9A39-D802-504A7EC8D3F3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75" creationId="{F9BC7CCD-BA64-5F16-2353-CA598B6CC30C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76" creationId="{95FAAF99-470F-0E74-2069-C55CAC605460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78" creationId="{9B83AB86-FA6C-A5F0-4B5B-CEEF76ED90DF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128" creationId="{9853E8BD-21EF-6898-1C7D-2488BD25A0CF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129" creationId="{97C435DB-9922-DA2C-BDBC-CBD31DAD3D1C}"/>
          </ac:spMkLst>
        </pc:spChg>
        <pc:spChg chg="mod">
          <ac:chgData name="박도영" userId="2cca637f-c909-4010-ade8-44c56d6e6485" providerId="ADAL" clId="{0700247F-4FB6-4D0C-B454-DB75893D80DE}" dt="2022-05-15T11:33:20.689" v="3164" actId="1076"/>
          <ac:spMkLst>
            <pc:docMk/>
            <pc:sldMk cId="2132370416" sldId="276"/>
            <ac:spMk id="130" creationId="{38F0FCBC-E52B-D9D7-4B65-8936CC77FED1}"/>
          </ac:spMkLst>
        </pc:spChg>
        <pc:spChg chg="mod">
          <ac:chgData name="박도영" userId="2cca637f-c909-4010-ade8-44c56d6e6485" providerId="ADAL" clId="{0700247F-4FB6-4D0C-B454-DB75893D80DE}" dt="2022-05-15T12:58:25.692" v="3708" actId="1076"/>
          <ac:spMkLst>
            <pc:docMk/>
            <pc:sldMk cId="2132370416" sldId="276"/>
            <ac:spMk id="160" creationId="{00000000-0000-0000-0000-000000000000}"/>
          </ac:spMkLst>
        </pc:sp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4" creationId="{1298692E-F9AD-2692-B307-A17D44AFC11C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48" creationId="{0378D79B-596B-8776-6305-AF935462AA02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53" creationId="{A872ECB2-1A3E-7E0F-3E08-82D2E95E50D5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54" creationId="{0B052947-9BC6-09A9-1FCE-FD17CFC9EA50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55" creationId="{811FEDFF-02AB-05B0-4A57-70C0DFA63A74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56" creationId="{6D3CFC6D-47E4-FBA3-1A87-C812A38B5D2B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57" creationId="{A64B6090-3FE3-0471-CF86-FB4E63299A7D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58" creationId="{110BD690-80DE-9E5F-CA4C-B75E9EDAD273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59" creationId="{8C0B7640-5940-61F9-525D-4B0D288951FF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60" creationId="{D452964C-5119-05D5-C9DA-675CAD4B48EE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61" creationId="{D1135ECA-D4C3-C56E-77D5-50007D24DD16}"/>
          </ac:cxnSpMkLst>
        </pc:cxnChg>
        <pc:cxnChg chg="add mod">
          <ac:chgData name="박도영" userId="2cca637f-c909-4010-ade8-44c56d6e6485" providerId="ADAL" clId="{0700247F-4FB6-4D0C-B454-DB75893D80DE}" dt="2022-05-15T12:11:31.622" v="3263" actId="14100"/>
          <ac:cxnSpMkLst>
            <pc:docMk/>
            <pc:sldMk cId="2132370416" sldId="276"/>
            <ac:cxnSpMk id="62" creationId="{1EB45897-C915-9527-576C-F86614C90159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79" creationId="{7E0918F6-1742-F3BB-3F54-A723B6A48BC9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80" creationId="{415955F1-B00B-103D-0953-00F6CDF219AD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82" creationId="{3881EC86-5E04-81B0-EA28-21F319860A17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83" creationId="{B8120881-FFB4-AD52-DCD5-75B95CE2B556}"/>
          </ac:cxnSpMkLst>
        </pc:cxnChg>
        <pc:cxnChg chg="mod">
          <ac:chgData name="박도영" userId="2cca637f-c909-4010-ade8-44c56d6e6485" providerId="ADAL" clId="{0700247F-4FB6-4D0C-B454-DB75893D80DE}" dt="2022-05-15T11:33:20.689" v="3164" actId="1076"/>
          <ac:cxnSpMkLst>
            <pc:docMk/>
            <pc:sldMk cId="2132370416" sldId="276"/>
            <ac:cxnSpMk id="122" creationId="{46441BA9-0AA1-671B-23C9-FEBAEA56468E}"/>
          </ac:cxnSpMkLst>
        </pc:cxnChg>
      </pc:sldChg>
      <pc:sldChg chg="addSp delSp modSp add mod">
        <pc:chgData name="박도영" userId="2cca637f-c909-4010-ade8-44c56d6e6485" providerId="ADAL" clId="{0700247F-4FB6-4D0C-B454-DB75893D80DE}" dt="2022-05-15T12:09:45.088" v="3227" actId="478"/>
        <pc:sldMkLst>
          <pc:docMk/>
          <pc:sldMk cId="1670662475" sldId="277"/>
        </pc:sldMkLst>
        <pc:picChg chg="add mod modCrop">
          <ac:chgData name="박도영" userId="2cca637f-c909-4010-ade8-44c56d6e6485" providerId="ADAL" clId="{0700247F-4FB6-4D0C-B454-DB75893D80DE}" dt="2022-05-15T12:08:59.240" v="3224" actId="1076"/>
          <ac:picMkLst>
            <pc:docMk/>
            <pc:sldMk cId="1670662475" sldId="277"/>
            <ac:picMk id="3" creationId="{4557CFFA-640C-E3E6-553E-D357189A133B}"/>
          </ac:picMkLst>
        </pc:picChg>
        <pc:picChg chg="add del">
          <ac:chgData name="박도영" userId="2cca637f-c909-4010-ade8-44c56d6e6485" providerId="ADAL" clId="{0700247F-4FB6-4D0C-B454-DB75893D80DE}" dt="2022-05-15T12:09:45.088" v="3227" actId="478"/>
          <ac:picMkLst>
            <pc:docMk/>
            <pc:sldMk cId="1670662475" sldId="277"/>
            <ac:picMk id="5" creationId="{98F87521-0739-21A9-FE50-3D8CFDC71C21}"/>
          </ac:picMkLst>
        </pc:picChg>
        <pc:picChg chg="del">
          <ac:chgData name="박도영" userId="2cca637f-c909-4010-ade8-44c56d6e6485" providerId="ADAL" clId="{0700247F-4FB6-4D0C-B454-DB75893D80DE}" dt="2022-05-15T12:07:55.572" v="3214" actId="478"/>
          <ac:picMkLst>
            <pc:docMk/>
            <pc:sldMk cId="1670662475" sldId="277"/>
            <ac:picMk id="124" creationId="{A2C3C21B-1556-502E-778E-50BBEDE6C6CD}"/>
          </ac:picMkLst>
        </pc:picChg>
      </pc:sldChg>
      <pc:sldChg chg="addSp delSp modSp add mod">
        <pc:chgData name="박도영" userId="2cca637f-c909-4010-ade8-44c56d6e6485" providerId="ADAL" clId="{0700247F-4FB6-4D0C-B454-DB75893D80DE}" dt="2022-05-15T13:51:01.868" v="5314" actId="1076"/>
        <pc:sldMkLst>
          <pc:docMk/>
          <pc:sldMk cId="753977407" sldId="278"/>
        </pc:sldMkLst>
        <pc:spChg chg="add del mod">
          <ac:chgData name="박도영" userId="2cca637f-c909-4010-ade8-44c56d6e6485" providerId="ADAL" clId="{0700247F-4FB6-4D0C-B454-DB75893D80DE}" dt="2022-05-15T13:48:33.464" v="5221" actId="478"/>
          <ac:spMkLst>
            <pc:docMk/>
            <pc:sldMk cId="753977407" sldId="278"/>
            <ac:spMk id="2" creationId="{41FA799E-A007-0009-D2C2-F3C1AEDBC73B}"/>
          </ac:spMkLst>
        </pc:spChg>
        <pc:spChg chg="add mod">
          <ac:chgData name="박도영" userId="2cca637f-c909-4010-ade8-44c56d6e6485" providerId="ADAL" clId="{0700247F-4FB6-4D0C-B454-DB75893D80DE}" dt="2022-05-15T13:49:25.782" v="5238" actId="1076"/>
          <ac:spMkLst>
            <pc:docMk/>
            <pc:sldMk cId="753977407" sldId="278"/>
            <ac:spMk id="4" creationId="{7C3FA05C-242E-B598-3361-39DE86039273}"/>
          </ac:spMkLst>
        </pc:spChg>
        <pc:spChg chg="add mod">
          <ac:chgData name="박도영" userId="2cca637f-c909-4010-ade8-44c56d6e6485" providerId="ADAL" clId="{0700247F-4FB6-4D0C-B454-DB75893D80DE}" dt="2022-05-15T13:51:01.868" v="5314" actId="1076"/>
          <ac:spMkLst>
            <pc:docMk/>
            <pc:sldMk cId="753977407" sldId="278"/>
            <ac:spMk id="14" creationId="{AE5E93C6-2D6E-DCB2-244D-A30C15ACBBA6}"/>
          </ac:spMkLst>
        </pc:spChg>
        <pc:spChg chg="add mod">
          <ac:chgData name="박도영" userId="2cca637f-c909-4010-ade8-44c56d6e6485" providerId="ADAL" clId="{0700247F-4FB6-4D0C-B454-DB75893D80DE}" dt="2022-05-15T13:50:41.874" v="5311" actId="1038"/>
          <ac:spMkLst>
            <pc:docMk/>
            <pc:sldMk cId="753977407" sldId="278"/>
            <ac:spMk id="16" creationId="{76F3017D-6D56-3D83-7CE4-45372CA808F5}"/>
          </ac:spMkLst>
        </pc:spChg>
        <pc:spChg chg="add mod">
          <ac:chgData name="박도영" userId="2cca637f-c909-4010-ade8-44c56d6e6485" providerId="ADAL" clId="{0700247F-4FB6-4D0C-B454-DB75893D80DE}" dt="2022-05-15T13:50:08.873" v="5271" actId="1076"/>
          <ac:spMkLst>
            <pc:docMk/>
            <pc:sldMk cId="753977407" sldId="278"/>
            <ac:spMk id="17" creationId="{139193E5-116C-69DC-8300-E6371E6F9908}"/>
          </ac:spMkLst>
        </pc:spChg>
        <pc:spChg chg="add del mod">
          <ac:chgData name="박도영" userId="2cca637f-c909-4010-ade8-44c56d6e6485" providerId="ADAL" clId="{0700247F-4FB6-4D0C-B454-DB75893D80DE}" dt="2022-05-15T13:50:11.390" v="5273"/>
          <ac:spMkLst>
            <pc:docMk/>
            <pc:sldMk cId="753977407" sldId="278"/>
            <ac:spMk id="18" creationId="{7DBED28B-D6B3-70E7-8468-A784B8308629}"/>
          </ac:spMkLst>
        </pc:spChg>
        <pc:spChg chg="add mod">
          <ac:chgData name="박도영" userId="2cca637f-c909-4010-ade8-44c56d6e6485" providerId="ADAL" clId="{0700247F-4FB6-4D0C-B454-DB75893D80DE}" dt="2022-05-15T13:50:41.874" v="5311" actId="1038"/>
          <ac:spMkLst>
            <pc:docMk/>
            <pc:sldMk cId="753977407" sldId="278"/>
            <ac:spMk id="19" creationId="{9DB86B68-27E7-5AA6-32D2-A6FD4A6CF872}"/>
          </ac:spMkLst>
        </pc:spChg>
        <pc:spChg chg="mod">
          <ac:chgData name="박도영" userId="2cca637f-c909-4010-ade8-44c56d6e6485" providerId="ADAL" clId="{0700247F-4FB6-4D0C-B454-DB75893D80DE}" dt="2022-05-15T13:50:56.560" v="5313" actId="1076"/>
          <ac:spMkLst>
            <pc:docMk/>
            <pc:sldMk cId="753977407" sldId="278"/>
            <ac:spMk id="125" creationId="{C5F6B8CD-0985-BAA5-C174-0CFCC4A27237}"/>
          </ac:spMkLst>
        </pc:spChg>
        <pc:spChg chg="mod">
          <ac:chgData name="박도영" userId="2cca637f-c909-4010-ade8-44c56d6e6485" providerId="ADAL" clId="{0700247F-4FB6-4D0C-B454-DB75893D80DE}" dt="2022-05-15T12:11:06.810" v="3257"/>
          <ac:spMkLst>
            <pc:docMk/>
            <pc:sldMk cId="753977407" sldId="278"/>
            <ac:spMk id="131" creationId="{117B3651-53C6-0489-58C3-07EA7E033499}"/>
          </ac:spMkLst>
        </pc:spChg>
        <pc:picChg chg="del">
          <ac:chgData name="박도영" userId="2cca637f-c909-4010-ade8-44c56d6e6485" providerId="ADAL" clId="{0700247F-4FB6-4D0C-B454-DB75893D80DE}" dt="2022-05-15T12:09:50.281" v="3230" actId="478"/>
          <ac:picMkLst>
            <pc:docMk/>
            <pc:sldMk cId="753977407" sldId="278"/>
            <ac:picMk id="3" creationId="{4557CFFA-640C-E3E6-553E-D357189A133B}"/>
          </ac:picMkLst>
        </pc:picChg>
        <pc:picChg chg="mod">
          <ac:chgData name="박도영" userId="2cca637f-c909-4010-ade8-44c56d6e6485" providerId="ADAL" clId="{0700247F-4FB6-4D0C-B454-DB75893D80DE}" dt="2022-05-15T13:48:28.160" v="5219" actId="1076"/>
          <ac:picMkLst>
            <pc:docMk/>
            <pc:sldMk cId="753977407" sldId="278"/>
            <ac:picMk id="5" creationId="{98F87521-0739-21A9-FE50-3D8CFDC71C21}"/>
          </ac:picMkLst>
        </pc:picChg>
      </pc:sldChg>
      <pc:sldChg chg="add del">
        <pc:chgData name="박도영" userId="2cca637f-c909-4010-ade8-44c56d6e6485" providerId="ADAL" clId="{0700247F-4FB6-4D0C-B454-DB75893D80DE}" dt="2022-05-15T12:08:05.006" v="3216"/>
        <pc:sldMkLst>
          <pc:docMk/>
          <pc:sldMk cId="2640823202" sldId="278"/>
        </pc:sldMkLst>
      </pc:sldChg>
      <pc:sldChg chg="addSp delSp modSp add mod ord">
        <pc:chgData name="박도영" userId="2cca637f-c909-4010-ade8-44c56d6e6485" providerId="ADAL" clId="{0700247F-4FB6-4D0C-B454-DB75893D80DE}" dt="2022-05-15T13:10:28.735" v="4015" actId="1076"/>
        <pc:sldMkLst>
          <pc:docMk/>
          <pc:sldMk cId="1811898645" sldId="279"/>
        </pc:sldMkLst>
        <pc:spChg chg="add mod">
          <ac:chgData name="박도영" userId="2cca637f-c909-4010-ade8-44c56d6e6485" providerId="ADAL" clId="{0700247F-4FB6-4D0C-B454-DB75893D80DE}" dt="2022-05-15T13:04:57.317" v="3858" actId="164"/>
          <ac:spMkLst>
            <pc:docMk/>
            <pc:sldMk cId="1811898645" sldId="279"/>
            <ac:spMk id="3" creationId="{45A9E351-DC0C-BF26-BD49-392D10865F01}"/>
          </ac:spMkLst>
        </pc:spChg>
        <pc:spChg chg="mod">
          <ac:chgData name="박도영" userId="2cca637f-c909-4010-ade8-44c56d6e6485" providerId="ADAL" clId="{0700247F-4FB6-4D0C-B454-DB75893D80DE}" dt="2022-05-15T12:39:24.160" v="3347" actId="20577"/>
          <ac:spMkLst>
            <pc:docMk/>
            <pc:sldMk cId="1811898645" sldId="279"/>
            <ac:spMk id="10" creationId="{B5988D16-3E7F-C410-FA9D-CFDDE1396021}"/>
          </ac:spMkLst>
        </pc:spChg>
        <pc:spChg chg="del">
          <ac:chgData name="박도영" userId="2cca637f-c909-4010-ade8-44c56d6e6485" providerId="ADAL" clId="{0700247F-4FB6-4D0C-B454-DB75893D80DE}" dt="2022-05-15T12:38:37.379" v="3279" actId="478"/>
          <ac:spMkLst>
            <pc:docMk/>
            <pc:sldMk cId="1811898645" sldId="279"/>
            <ac:spMk id="15" creationId="{B36465FB-EA51-571F-372E-D7C441C08B6A}"/>
          </ac:spMkLst>
        </pc:spChg>
        <pc:spChg chg="add del mod">
          <ac:chgData name="박도영" userId="2cca637f-c909-4010-ade8-44c56d6e6485" providerId="ADAL" clId="{0700247F-4FB6-4D0C-B454-DB75893D80DE}" dt="2022-05-15T12:39:58.776" v="3353" actId="478"/>
          <ac:spMkLst>
            <pc:docMk/>
            <pc:sldMk cId="1811898645" sldId="279"/>
            <ac:spMk id="16" creationId="{25B83818-0A30-1BF2-107E-26341F88E62F}"/>
          </ac:spMkLst>
        </pc:spChg>
        <pc:spChg chg="del">
          <ac:chgData name="박도영" userId="2cca637f-c909-4010-ade8-44c56d6e6485" providerId="ADAL" clId="{0700247F-4FB6-4D0C-B454-DB75893D80DE}" dt="2022-05-15T12:38:37.379" v="3279" actId="478"/>
          <ac:spMkLst>
            <pc:docMk/>
            <pc:sldMk cId="1811898645" sldId="279"/>
            <ac:spMk id="17" creationId="{520B4815-3C43-C92A-7A56-D3875E3551AE}"/>
          </ac:spMkLst>
        </pc:spChg>
        <pc:spChg chg="del">
          <ac:chgData name="박도영" userId="2cca637f-c909-4010-ade8-44c56d6e6485" providerId="ADAL" clId="{0700247F-4FB6-4D0C-B454-DB75893D80DE}" dt="2022-05-15T12:38:37.379" v="3279" actId="478"/>
          <ac:spMkLst>
            <pc:docMk/>
            <pc:sldMk cId="1811898645" sldId="279"/>
            <ac:spMk id="18" creationId="{005A0497-47CB-C212-9A64-C2B0B7FA92D0}"/>
          </ac:spMkLst>
        </pc:spChg>
        <pc:spChg chg="del">
          <ac:chgData name="박도영" userId="2cca637f-c909-4010-ade8-44c56d6e6485" providerId="ADAL" clId="{0700247F-4FB6-4D0C-B454-DB75893D80DE}" dt="2022-05-15T12:38:37.379" v="3279" actId="478"/>
          <ac:spMkLst>
            <pc:docMk/>
            <pc:sldMk cId="1811898645" sldId="279"/>
            <ac:spMk id="19" creationId="{0DBFF9E8-9B1B-EF5D-0572-2468B1A71EF9}"/>
          </ac:spMkLst>
        </pc:spChg>
        <pc:spChg chg="del">
          <ac:chgData name="박도영" userId="2cca637f-c909-4010-ade8-44c56d6e6485" providerId="ADAL" clId="{0700247F-4FB6-4D0C-B454-DB75893D80DE}" dt="2022-05-15T12:38:37.379" v="3279" actId="478"/>
          <ac:spMkLst>
            <pc:docMk/>
            <pc:sldMk cId="1811898645" sldId="279"/>
            <ac:spMk id="20" creationId="{043F433D-652E-D43B-7044-044BCB6E584D}"/>
          </ac:spMkLst>
        </pc:spChg>
        <pc:spChg chg="add mod ord topLvl">
          <ac:chgData name="박도영" userId="2cca637f-c909-4010-ade8-44c56d6e6485" providerId="ADAL" clId="{0700247F-4FB6-4D0C-B454-DB75893D80DE}" dt="2022-05-15T13:08:07.746" v="3972" actId="14100"/>
          <ac:spMkLst>
            <pc:docMk/>
            <pc:sldMk cId="1811898645" sldId="279"/>
            <ac:spMk id="21" creationId="{68DD2BD1-9A17-E890-BF1F-0CF2B0B462E4}"/>
          </ac:spMkLst>
        </pc:spChg>
        <pc:spChg chg="add mod ord topLvl">
          <ac:chgData name="박도영" userId="2cca637f-c909-4010-ade8-44c56d6e6485" providerId="ADAL" clId="{0700247F-4FB6-4D0C-B454-DB75893D80DE}" dt="2022-05-15T13:01:35.559" v="3776" actId="20577"/>
          <ac:spMkLst>
            <pc:docMk/>
            <pc:sldMk cId="1811898645" sldId="279"/>
            <ac:spMk id="22" creationId="{00EDCDFF-9211-9AD7-9EEC-D70C00152ADA}"/>
          </ac:spMkLst>
        </pc:spChg>
        <pc:spChg chg="add del mod">
          <ac:chgData name="박도영" userId="2cca637f-c909-4010-ade8-44c56d6e6485" providerId="ADAL" clId="{0700247F-4FB6-4D0C-B454-DB75893D80DE}" dt="2022-05-15T12:39:58.776" v="3353" actId="478"/>
          <ac:spMkLst>
            <pc:docMk/>
            <pc:sldMk cId="1811898645" sldId="279"/>
            <ac:spMk id="23" creationId="{0DBBA84E-417A-764C-6592-9D319F3B8F0D}"/>
          </ac:spMkLst>
        </pc:spChg>
        <pc:spChg chg="add del mod ord topLvl">
          <ac:chgData name="박도영" userId="2cca637f-c909-4010-ade8-44c56d6e6485" providerId="ADAL" clId="{0700247F-4FB6-4D0C-B454-DB75893D80DE}" dt="2022-05-15T12:40:36.703" v="3360" actId="478"/>
          <ac:spMkLst>
            <pc:docMk/>
            <pc:sldMk cId="1811898645" sldId="279"/>
            <ac:spMk id="26" creationId="{3516E2D6-A52F-77EE-1603-5C012082E47E}"/>
          </ac:spMkLst>
        </pc:spChg>
        <pc:spChg chg="add del mod">
          <ac:chgData name="박도영" userId="2cca637f-c909-4010-ade8-44c56d6e6485" providerId="ADAL" clId="{0700247F-4FB6-4D0C-B454-DB75893D80DE}" dt="2022-05-15T12:39:58.776" v="3353" actId="478"/>
          <ac:spMkLst>
            <pc:docMk/>
            <pc:sldMk cId="1811898645" sldId="279"/>
            <ac:spMk id="27" creationId="{BF27328C-C402-8BBD-5437-F92C709123E7}"/>
          </ac:spMkLst>
        </pc:spChg>
        <pc:spChg chg="add mod">
          <ac:chgData name="박도영" userId="2cca637f-c909-4010-ade8-44c56d6e6485" providerId="ADAL" clId="{0700247F-4FB6-4D0C-B454-DB75893D80DE}" dt="2022-05-15T13:09:55.320" v="4008" actId="1076"/>
          <ac:spMkLst>
            <pc:docMk/>
            <pc:sldMk cId="1811898645" sldId="279"/>
            <ac:spMk id="28" creationId="{9F78AF9F-8B55-2C5D-C3EF-9B3B565F7CF7}"/>
          </ac:spMkLst>
        </pc:spChg>
        <pc:spChg chg="add mod">
          <ac:chgData name="박도영" userId="2cca637f-c909-4010-ade8-44c56d6e6485" providerId="ADAL" clId="{0700247F-4FB6-4D0C-B454-DB75893D80DE}" dt="2022-05-15T13:07:31.747" v="3971" actId="1037"/>
          <ac:spMkLst>
            <pc:docMk/>
            <pc:sldMk cId="1811898645" sldId="279"/>
            <ac:spMk id="29" creationId="{A2A170CE-C183-FDCF-3E05-5B4D7C5D059A}"/>
          </ac:spMkLst>
        </pc:spChg>
        <pc:spChg chg="add mod">
          <ac:chgData name="박도영" userId="2cca637f-c909-4010-ade8-44c56d6e6485" providerId="ADAL" clId="{0700247F-4FB6-4D0C-B454-DB75893D80DE}" dt="2022-05-15T13:09:00.467" v="3999" actId="20577"/>
          <ac:spMkLst>
            <pc:docMk/>
            <pc:sldMk cId="1811898645" sldId="279"/>
            <ac:spMk id="30" creationId="{6E2B3C8F-134C-F41D-B35E-2C091068F63C}"/>
          </ac:spMkLst>
        </pc:spChg>
        <pc:spChg chg="add del mod">
          <ac:chgData name="박도영" userId="2cca637f-c909-4010-ade8-44c56d6e6485" providerId="ADAL" clId="{0700247F-4FB6-4D0C-B454-DB75893D80DE}" dt="2022-05-15T13:08:09.287" v="3973" actId="478"/>
          <ac:spMkLst>
            <pc:docMk/>
            <pc:sldMk cId="1811898645" sldId="279"/>
            <ac:spMk id="31" creationId="{9C407EC6-CFAD-7CF5-7F85-F722521815C2}"/>
          </ac:spMkLst>
        </pc:spChg>
        <pc:spChg chg="add mod">
          <ac:chgData name="박도영" userId="2cca637f-c909-4010-ade8-44c56d6e6485" providerId="ADAL" clId="{0700247F-4FB6-4D0C-B454-DB75893D80DE}" dt="2022-05-15T13:04:57.317" v="3858" actId="164"/>
          <ac:spMkLst>
            <pc:docMk/>
            <pc:sldMk cId="1811898645" sldId="279"/>
            <ac:spMk id="32" creationId="{848CAAAE-AA99-7EEF-368A-6475CF43576A}"/>
          </ac:spMkLst>
        </pc:spChg>
        <pc:spChg chg="add mod">
          <ac:chgData name="박도영" userId="2cca637f-c909-4010-ade8-44c56d6e6485" providerId="ADAL" clId="{0700247F-4FB6-4D0C-B454-DB75893D80DE}" dt="2022-05-15T13:04:57.317" v="3858" actId="164"/>
          <ac:spMkLst>
            <pc:docMk/>
            <pc:sldMk cId="1811898645" sldId="279"/>
            <ac:spMk id="33" creationId="{9D16FA02-B8C6-30A3-07B4-AD786F5B70FB}"/>
          </ac:spMkLst>
        </pc:spChg>
        <pc:spChg chg="add mod">
          <ac:chgData name="박도영" userId="2cca637f-c909-4010-ade8-44c56d6e6485" providerId="ADAL" clId="{0700247F-4FB6-4D0C-B454-DB75893D80DE}" dt="2022-05-15T13:04:57.317" v="3858" actId="164"/>
          <ac:spMkLst>
            <pc:docMk/>
            <pc:sldMk cId="1811898645" sldId="279"/>
            <ac:spMk id="34" creationId="{39DB6B85-FB12-B47D-FCC0-DAD6D275A9D5}"/>
          </ac:spMkLst>
        </pc:spChg>
        <pc:spChg chg="add mod">
          <ac:chgData name="박도영" userId="2cca637f-c909-4010-ade8-44c56d6e6485" providerId="ADAL" clId="{0700247F-4FB6-4D0C-B454-DB75893D80DE}" dt="2022-05-15T13:04:57.317" v="3858" actId="164"/>
          <ac:spMkLst>
            <pc:docMk/>
            <pc:sldMk cId="1811898645" sldId="279"/>
            <ac:spMk id="35" creationId="{B438029D-19F4-65C1-A496-40E4E953C924}"/>
          </ac:spMkLst>
        </pc:spChg>
        <pc:spChg chg="add mod">
          <ac:chgData name="박도영" userId="2cca637f-c909-4010-ade8-44c56d6e6485" providerId="ADAL" clId="{0700247F-4FB6-4D0C-B454-DB75893D80DE}" dt="2022-05-15T13:04:57.317" v="3858" actId="164"/>
          <ac:spMkLst>
            <pc:docMk/>
            <pc:sldMk cId="1811898645" sldId="279"/>
            <ac:spMk id="36" creationId="{E6A553A0-D183-2B2B-7092-52C750B27F11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42" creationId="{A6FCD839-DB10-FC23-E905-AB1186995595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43" creationId="{31DB9073-E243-6689-5515-E50100E4CF65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44" creationId="{DA43B07F-559F-ECF0-7916-D108C5A79C6C}"/>
          </ac:spMkLst>
        </pc:spChg>
        <pc:spChg chg="add del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45" creationId="{B8543326-35F5-163D-8D96-4583C99A2E93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46" creationId="{B08D1AFB-73DF-3379-A46C-81856FA978B9}"/>
          </ac:spMkLst>
        </pc:spChg>
        <pc:spChg chg="add mod">
          <ac:chgData name="박도영" userId="2cca637f-c909-4010-ade8-44c56d6e6485" providerId="ADAL" clId="{0700247F-4FB6-4D0C-B454-DB75893D80DE}" dt="2022-05-15T13:04:57.317" v="3858" actId="164"/>
          <ac:spMkLst>
            <pc:docMk/>
            <pc:sldMk cId="1811898645" sldId="279"/>
            <ac:spMk id="52" creationId="{F79066F9-0FE5-FA1D-F6A6-64702FAB9380}"/>
          </ac:spMkLst>
        </pc:spChg>
        <pc:spChg chg="add mod">
          <ac:chgData name="박도영" userId="2cca637f-c909-4010-ade8-44c56d6e6485" providerId="ADAL" clId="{0700247F-4FB6-4D0C-B454-DB75893D80DE}" dt="2022-05-15T13:04:57.317" v="3858" actId="164"/>
          <ac:spMkLst>
            <pc:docMk/>
            <pc:sldMk cId="1811898645" sldId="279"/>
            <ac:spMk id="53" creationId="{EB40B115-8436-9B24-3023-CA3C7192E497}"/>
          </ac:spMkLst>
        </pc:spChg>
        <pc:spChg chg="add mod">
          <ac:chgData name="박도영" userId="2cca637f-c909-4010-ade8-44c56d6e6485" providerId="ADAL" clId="{0700247F-4FB6-4D0C-B454-DB75893D80DE}" dt="2022-05-15T13:04:57.317" v="3858" actId="164"/>
          <ac:spMkLst>
            <pc:docMk/>
            <pc:sldMk cId="1811898645" sldId="279"/>
            <ac:spMk id="54" creationId="{4B7C6D1A-7968-CEED-494B-82F2DF2EDFA9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58" creationId="{114F86BF-8B2E-085D-12B2-D703E91392CC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59" creationId="{D50F9AD8-8E67-8EBE-A720-1FFA17FFD14D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60" creationId="{02D6C73F-73A2-A65A-4938-3ABEF31A7CA8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61" creationId="{CD2DAC8C-67E9-1DB4-4DC0-BB3B166E13F8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62" creationId="{E9D9706A-2CA1-C462-B9F6-4B61742C8D16}"/>
          </ac:spMkLst>
        </pc:spChg>
        <pc:spChg chg="add mod">
          <ac:chgData name="박도영" userId="2cca637f-c909-4010-ade8-44c56d6e6485" providerId="ADAL" clId="{0700247F-4FB6-4D0C-B454-DB75893D80DE}" dt="2022-05-15T13:09:24.079" v="4000" actId="164"/>
          <ac:spMkLst>
            <pc:docMk/>
            <pc:sldMk cId="1811898645" sldId="279"/>
            <ac:spMk id="63" creationId="{C08A8FFA-A89D-30C6-E205-D8A73ECD60F2}"/>
          </ac:spMkLst>
        </pc:spChg>
        <pc:spChg chg="add mod ord">
          <ac:chgData name="박도영" userId="2cca637f-c909-4010-ade8-44c56d6e6485" providerId="ADAL" clId="{0700247F-4FB6-4D0C-B454-DB75893D80DE}" dt="2022-05-15T13:09:32.461" v="4002" actId="14100"/>
          <ac:spMkLst>
            <pc:docMk/>
            <pc:sldMk cId="1811898645" sldId="279"/>
            <ac:spMk id="69" creationId="{E321FC3F-41AB-77ED-6EDC-2BC420810784}"/>
          </ac:spMkLst>
        </pc:spChg>
        <pc:spChg chg="add mod">
          <ac:chgData name="박도영" userId="2cca637f-c909-4010-ade8-44c56d6e6485" providerId="ADAL" clId="{0700247F-4FB6-4D0C-B454-DB75893D80DE}" dt="2022-05-15T13:09:50.973" v="4005" actId="1076"/>
          <ac:spMkLst>
            <pc:docMk/>
            <pc:sldMk cId="1811898645" sldId="279"/>
            <ac:spMk id="70" creationId="{19EC9A26-B660-A6A0-23A2-42AD16295A01}"/>
          </ac:spMkLst>
        </pc:spChg>
        <pc:spChg chg="add del mod">
          <ac:chgData name="박도영" userId="2cca637f-c909-4010-ade8-44c56d6e6485" providerId="ADAL" clId="{0700247F-4FB6-4D0C-B454-DB75893D80DE}" dt="2022-05-15T13:09:58.568" v="4009" actId="478"/>
          <ac:spMkLst>
            <pc:docMk/>
            <pc:sldMk cId="1811898645" sldId="279"/>
            <ac:spMk id="71" creationId="{DD970933-1415-6D86-C0DF-A292E761467E}"/>
          </ac:spMkLst>
        </pc:spChg>
        <pc:spChg chg="add mod">
          <ac:chgData name="박도영" userId="2cca637f-c909-4010-ade8-44c56d6e6485" providerId="ADAL" clId="{0700247F-4FB6-4D0C-B454-DB75893D80DE}" dt="2022-05-15T13:10:28.735" v="4015" actId="1076"/>
          <ac:spMkLst>
            <pc:docMk/>
            <pc:sldMk cId="1811898645" sldId="279"/>
            <ac:spMk id="72" creationId="{441397CB-049D-0871-4F96-5CFE443B1D6C}"/>
          </ac:spMkLst>
        </pc:spChg>
        <pc:grpChg chg="add del mod">
          <ac:chgData name="박도영" userId="2cca637f-c909-4010-ade8-44c56d6e6485" providerId="ADAL" clId="{0700247F-4FB6-4D0C-B454-DB75893D80DE}" dt="2022-05-15T12:40:29.576" v="3358" actId="165"/>
          <ac:grpSpMkLst>
            <pc:docMk/>
            <pc:sldMk cId="1811898645" sldId="279"/>
            <ac:grpSpMk id="2" creationId="{3EE5AB8A-3570-61D8-5EE6-310178E431B5}"/>
          </ac:grpSpMkLst>
        </pc:grpChg>
        <pc:grpChg chg="add mod">
          <ac:chgData name="박도영" userId="2cca637f-c909-4010-ade8-44c56d6e6485" providerId="ADAL" clId="{0700247F-4FB6-4D0C-B454-DB75893D80DE}" dt="2022-05-15T13:08:22.968" v="3984" actId="1038"/>
          <ac:grpSpMkLst>
            <pc:docMk/>
            <pc:sldMk cId="1811898645" sldId="279"/>
            <ac:grpSpMk id="4" creationId="{64C22722-D247-15E9-751F-79F35A94CD9E}"/>
          </ac:grpSpMkLst>
        </pc:grpChg>
        <pc:grpChg chg="add mod">
          <ac:chgData name="박도영" userId="2cca637f-c909-4010-ade8-44c56d6e6485" providerId="ADAL" clId="{0700247F-4FB6-4D0C-B454-DB75893D80DE}" dt="2022-05-15T13:09:37.418" v="4003" actId="1076"/>
          <ac:grpSpMkLst>
            <pc:docMk/>
            <pc:sldMk cId="1811898645" sldId="279"/>
            <ac:grpSpMk id="5" creationId="{32D71282-03ED-C24A-30CE-E2B3C99F7EF3}"/>
          </ac:grpSpMkLst>
        </pc:grpChg>
        <pc:picChg chg="del">
          <ac:chgData name="박도영" userId="2cca637f-c909-4010-ade8-44c56d6e6485" providerId="ADAL" clId="{0700247F-4FB6-4D0C-B454-DB75893D80DE}" dt="2022-05-15T12:38:37.379" v="3279" actId="478"/>
          <ac:picMkLst>
            <pc:docMk/>
            <pc:sldMk cId="1811898645" sldId="279"/>
            <ac:picMk id="3074" creationId="{B4EA9F48-ED59-9E77-30A4-6F7449DA0B24}"/>
          </ac:picMkLst>
        </pc:picChg>
        <pc:cxnChg chg="add del mod ord topLvl">
          <ac:chgData name="박도영" userId="2cca637f-c909-4010-ade8-44c56d6e6485" providerId="ADAL" clId="{0700247F-4FB6-4D0C-B454-DB75893D80DE}" dt="2022-05-15T12:40:36.703" v="3360" actId="478"/>
          <ac:cxnSpMkLst>
            <pc:docMk/>
            <pc:sldMk cId="1811898645" sldId="279"/>
            <ac:cxnSpMk id="24" creationId="{E0959292-D65F-D764-03FB-F96D79435119}"/>
          </ac:cxnSpMkLst>
        </pc:cxnChg>
        <pc:cxnChg chg="add del mod">
          <ac:chgData name="박도영" userId="2cca637f-c909-4010-ade8-44c56d6e6485" providerId="ADAL" clId="{0700247F-4FB6-4D0C-B454-DB75893D80DE}" dt="2022-05-15T12:39:58.776" v="3353" actId="478"/>
          <ac:cxnSpMkLst>
            <pc:docMk/>
            <pc:sldMk cId="1811898645" sldId="279"/>
            <ac:cxnSpMk id="25" creationId="{7E369D97-2AE4-7F35-09FA-06DD00DBC705}"/>
          </ac:cxnSpMkLst>
        </pc:cxnChg>
        <pc:cxnChg chg="add mod">
          <ac:chgData name="박도영" userId="2cca637f-c909-4010-ade8-44c56d6e6485" providerId="ADAL" clId="{0700247F-4FB6-4D0C-B454-DB75893D80DE}" dt="2022-05-15T13:04:57.317" v="3858" actId="164"/>
          <ac:cxnSpMkLst>
            <pc:docMk/>
            <pc:sldMk cId="1811898645" sldId="279"/>
            <ac:cxnSpMk id="37" creationId="{72B6AC3D-C407-940A-06ED-D03166A17AA8}"/>
          </ac:cxnSpMkLst>
        </pc:cxnChg>
        <pc:cxnChg chg="add mod">
          <ac:chgData name="박도영" userId="2cca637f-c909-4010-ade8-44c56d6e6485" providerId="ADAL" clId="{0700247F-4FB6-4D0C-B454-DB75893D80DE}" dt="2022-05-15T13:04:57.317" v="3858" actId="164"/>
          <ac:cxnSpMkLst>
            <pc:docMk/>
            <pc:sldMk cId="1811898645" sldId="279"/>
            <ac:cxnSpMk id="38" creationId="{8173D498-2252-1BB0-8C19-08B09FFCBE12}"/>
          </ac:cxnSpMkLst>
        </pc:cxnChg>
        <pc:cxnChg chg="add mod">
          <ac:chgData name="박도영" userId="2cca637f-c909-4010-ade8-44c56d6e6485" providerId="ADAL" clId="{0700247F-4FB6-4D0C-B454-DB75893D80DE}" dt="2022-05-15T13:04:57.317" v="3858" actId="164"/>
          <ac:cxnSpMkLst>
            <pc:docMk/>
            <pc:sldMk cId="1811898645" sldId="279"/>
            <ac:cxnSpMk id="39" creationId="{9CDF30B3-D44B-5BE5-9D24-6ECE62378342}"/>
          </ac:cxnSpMkLst>
        </pc:cxnChg>
        <pc:cxnChg chg="add mod">
          <ac:chgData name="박도영" userId="2cca637f-c909-4010-ade8-44c56d6e6485" providerId="ADAL" clId="{0700247F-4FB6-4D0C-B454-DB75893D80DE}" dt="2022-05-15T13:04:57.317" v="3858" actId="164"/>
          <ac:cxnSpMkLst>
            <pc:docMk/>
            <pc:sldMk cId="1811898645" sldId="279"/>
            <ac:cxnSpMk id="40" creationId="{5B8659D6-888B-43F4-98C7-B12A5106373E}"/>
          </ac:cxnSpMkLst>
        </pc:cxnChg>
        <pc:cxnChg chg="add del mod">
          <ac:chgData name="박도영" userId="2cca637f-c909-4010-ade8-44c56d6e6485" providerId="ADAL" clId="{0700247F-4FB6-4D0C-B454-DB75893D80DE}" dt="2022-05-15T13:04:57.317" v="3858" actId="164"/>
          <ac:cxnSpMkLst>
            <pc:docMk/>
            <pc:sldMk cId="1811898645" sldId="279"/>
            <ac:cxnSpMk id="41" creationId="{9D0FAA7D-7BA5-BCD3-4A71-DC2CD09A8E00}"/>
          </ac:cxnSpMkLst>
        </pc:cxnChg>
        <pc:cxnChg chg="add mod">
          <ac:chgData name="박도영" userId="2cca637f-c909-4010-ade8-44c56d6e6485" providerId="ADAL" clId="{0700247F-4FB6-4D0C-B454-DB75893D80DE}" dt="2022-05-15T13:09:24.079" v="4000" actId="164"/>
          <ac:cxnSpMkLst>
            <pc:docMk/>
            <pc:sldMk cId="1811898645" sldId="279"/>
            <ac:cxnSpMk id="47" creationId="{2E3A0FA4-D8C1-475C-001B-B35CF6FFCBC3}"/>
          </ac:cxnSpMkLst>
        </pc:cxnChg>
        <pc:cxnChg chg="add mod">
          <ac:chgData name="박도영" userId="2cca637f-c909-4010-ade8-44c56d6e6485" providerId="ADAL" clId="{0700247F-4FB6-4D0C-B454-DB75893D80DE}" dt="2022-05-15T13:09:24.079" v="4000" actId="164"/>
          <ac:cxnSpMkLst>
            <pc:docMk/>
            <pc:sldMk cId="1811898645" sldId="279"/>
            <ac:cxnSpMk id="48" creationId="{2410FF5E-C8F4-3673-DE85-F33E7D3E32BD}"/>
          </ac:cxnSpMkLst>
        </pc:cxnChg>
        <pc:cxnChg chg="add mod">
          <ac:chgData name="박도영" userId="2cca637f-c909-4010-ade8-44c56d6e6485" providerId="ADAL" clId="{0700247F-4FB6-4D0C-B454-DB75893D80DE}" dt="2022-05-15T13:09:24.079" v="4000" actId="164"/>
          <ac:cxnSpMkLst>
            <pc:docMk/>
            <pc:sldMk cId="1811898645" sldId="279"/>
            <ac:cxnSpMk id="49" creationId="{A7A29BBD-43E5-E2E7-B596-C9B5066819A4}"/>
          </ac:cxnSpMkLst>
        </pc:cxnChg>
        <pc:cxnChg chg="add mod">
          <ac:chgData name="박도영" userId="2cca637f-c909-4010-ade8-44c56d6e6485" providerId="ADAL" clId="{0700247F-4FB6-4D0C-B454-DB75893D80DE}" dt="2022-05-15T13:09:24.079" v="4000" actId="164"/>
          <ac:cxnSpMkLst>
            <pc:docMk/>
            <pc:sldMk cId="1811898645" sldId="279"/>
            <ac:cxnSpMk id="50" creationId="{7E1F62A6-F0B7-BC6A-7F80-0F9818401E6C}"/>
          </ac:cxnSpMkLst>
        </pc:cxnChg>
        <pc:cxnChg chg="add mod">
          <ac:chgData name="박도영" userId="2cca637f-c909-4010-ade8-44c56d6e6485" providerId="ADAL" clId="{0700247F-4FB6-4D0C-B454-DB75893D80DE}" dt="2022-05-15T13:09:24.079" v="4000" actId="164"/>
          <ac:cxnSpMkLst>
            <pc:docMk/>
            <pc:sldMk cId="1811898645" sldId="279"/>
            <ac:cxnSpMk id="51" creationId="{0638813B-169F-640A-25D8-3FD73E69A639}"/>
          </ac:cxnSpMkLst>
        </pc:cxnChg>
        <pc:cxnChg chg="add del mod">
          <ac:chgData name="박도영" userId="2cca637f-c909-4010-ade8-44c56d6e6485" providerId="ADAL" clId="{0700247F-4FB6-4D0C-B454-DB75893D80DE}" dt="2022-05-15T13:06:12.733" v="3887" actId="478"/>
          <ac:cxnSpMkLst>
            <pc:docMk/>
            <pc:sldMk cId="1811898645" sldId="279"/>
            <ac:cxnSpMk id="55" creationId="{156E1BCB-9FDD-76D7-9334-A44D5F853543}"/>
          </ac:cxnSpMkLst>
        </pc:cxnChg>
        <pc:cxnChg chg="add del mod">
          <ac:chgData name="박도영" userId="2cca637f-c909-4010-ade8-44c56d6e6485" providerId="ADAL" clId="{0700247F-4FB6-4D0C-B454-DB75893D80DE}" dt="2022-05-15T13:06:14.475" v="3888" actId="478"/>
          <ac:cxnSpMkLst>
            <pc:docMk/>
            <pc:sldMk cId="1811898645" sldId="279"/>
            <ac:cxnSpMk id="56" creationId="{53BD3860-6DA2-924D-47FB-E533C8F0E08D}"/>
          </ac:cxnSpMkLst>
        </pc:cxnChg>
        <pc:cxnChg chg="add del mod">
          <ac:chgData name="박도영" userId="2cca637f-c909-4010-ade8-44c56d6e6485" providerId="ADAL" clId="{0700247F-4FB6-4D0C-B454-DB75893D80DE}" dt="2022-05-15T13:06:16.251" v="3889" actId="478"/>
          <ac:cxnSpMkLst>
            <pc:docMk/>
            <pc:sldMk cId="1811898645" sldId="279"/>
            <ac:cxnSpMk id="57" creationId="{5295529C-2B13-C670-5004-59FAFB10F51A}"/>
          </ac:cxnSpMkLst>
        </pc:cxnChg>
        <pc:cxnChg chg="add del mod">
          <ac:chgData name="박도영" userId="2cca637f-c909-4010-ade8-44c56d6e6485" providerId="ADAL" clId="{0700247F-4FB6-4D0C-B454-DB75893D80DE}" dt="2022-05-15T13:06:34.545" v="3890" actId="478"/>
          <ac:cxnSpMkLst>
            <pc:docMk/>
            <pc:sldMk cId="1811898645" sldId="279"/>
            <ac:cxnSpMk id="64" creationId="{D9DF9779-14BD-3615-6C2B-FA3486298580}"/>
          </ac:cxnSpMkLst>
        </pc:cxnChg>
        <pc:cxnChg chg="add del mod">
          <ac:chgData name="박도영" userId="2cca637f-c909-4010-ade8-44c56d6e6485" providerId="ADAL" clId="{0700247F-4FB6-4D0C-B454-DB75893D80DE}" dt="2022-05-15T13:06:35.578" v="3891" actId="478"/>
          <ac:cxnSpMkLst>
            <pc:docMk/>
            <pc:sldMk cId="1811898645" sldId="279"/>
            <ac:cxnSpMk id="65" creationId="{CF4D6857-9954-F87D-E6D9-627807686EBC}"/>
          </ac:cxnSpMkLst>
        </pc:cxnChg>
        <pc:cxnChg chg="add del mod">
          <ac:chgData name="박도영" userId="2cca637f-c909-4010-ade8-44c56d6e6485" providerId="ADAL" clId="{0700247F-4FB6-4D0C-B454-DB75893D80DE}" dt="2022-05-15T13:06:36.286" v="3892" actId="478"/>
          <ac:cxnSpMkLst>
            <pc:docMk/>
            <pc:sldMk cId="1811898645" sldId="279"/>
            <ac:cxnSpMk id="66" creationId="{F3EB6317-5A79-8996-2F26-60B0E7E81BC5}"/>
          </ac:cxnSpMkLst>
        </pc:cxnChg>
        <pc:cxnChg chg="add mod">
          <ac:chgData name="박도영" userId="2cca637f-c909-4010-ade8-44c56d6e6485" providerId="ADAL" clId="{0700247F-4FB6-4D0C-B454-DB75893D80DE}" dt="2022-05-15T13:09:24.079" v="4000" actId="164"/>
          <ac:cxnSpMkLst>
            <pc:docMk/>
            <pc:sldMk cId="1811898645" sldId="279"/>
            <ac:cxnSpMk id="67" creationId="{DC0C1DBC-3F8A-A80D-DB99-6706D88A00E6}"/>
          </ac:cxnSpMkLst>
        </pc:cxnChg>
        <pc:cxnChg chg="add del mod">
          <ac:chgData name="박도영" userId="2cca637f-c909-4010-ade8-44c56d6e6485" providerId="ADAL" clId="{0700247F-4FB6-4D0C-B454-DB75893D80DE}" dt="2022-05-15T13:06:37.321" v="3893" actId="478"/>
          <ac:cxnSpMkLst>
            <pc:docMk/>
            <pc:sldMk cId="1811898645" sldId="279"/>
            <ac:cxnSpMk id="68" creationId="{82106B1C-0321-1001-446A-27A2420EF705}"/>
          </ac:cxnSpMkLst>
        </pc:cxnChg>
      </pc:sldChg>
      <pc:sldChg chg="addSp delSp modSp add del mod">
        <pc:chgData name="박도영" userId="2cca637f-c909-4010-ade8-44c56d6e6485" providerId="ADAL" clId="{0700247F-4FB6-4D0C-B454-DB75893D80DE}" dt="2022-05-15T12:56:31.764" v="3704" actId="47"/>
        <pc:sldMkLst>
          <pc:docMk/>
          <pc:sldMk cId="1247190894" sldId="280"/>
        </pc:sldMkLst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2" creationId="{197D2219-03AA-3335-F8AF-54E4BF0F809C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21" creationId="{BBA8FB8A-C2ED-4F62-DA90-5AA73A78E1C7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28" creationId="{A5C11797-D37A-F31E-30F7-5F1B4BDCA0C8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29" creationId="{3FA22AA4-F712-C2BA-A6A8-44B5484CDEC3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31" creationId="{58686712-1C1A-8E4E-C84F-2B83B5E1E9D3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34" creationId="{EED33D77-4D28-23EA-01F6-901E87071026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35" creationId="{6E3ED96D-2D91-E14B-5EAA-F5FB90218BEB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36" creationId="{ECB5810A-B0E9-B631-FC85-786F0B206AB7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37" creationId="{9DB8CAC2-34F3-C0AB-849D-9700680D69C0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38" creationId="{BC246A29-91A3-64F3-15AF-B401260CC143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39" creationId="{ACEEE903-76F5-975D-7D41-416F743E3C44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40" creationId="{8110C84E-D73B-67B9-D2AD-BF02FEC72EFB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41" creationId="{74D57B05-69D0-C109-999D-FA2A0C6F5AB6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42" creationId="{17BEB108-63AC-8FCF-02D0-90378194F8DC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44" creationId="{84618680-372E-4A4C-4F97-172C0D923CEC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45" creationId="{7E7DA7CE-1487-2F8F-3AC5-62929346DEF6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46" creationId="{594E42F5-33B4-1477-1291-C35487446A06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47" creationId="{7DBD4B0A-4EDE-CECF-8A52-E7EA2496D056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50" creationId="{58802F66-199E-040E-CF38-8DA62BE02CF7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51" creationId="{A2B9DF08-0016-6E46-814A-AB7C27C2F136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64" creationId="{FB1B32B1-7486-3DBA-CF7E-CF361B16B4C3}"/>
          </ac:spMkLst>
        </pc:spChg>
        <pc:spChg chg="add mod">
          <ac:chgData name="박도영" userId="2cca637f-c909-4010-ade8-44c56d6e6485" providerId="ADAL" clId="{0700247F-4FB6-4D0C-B454-DB75893D80DE}" dt="2022-05-15T12:47:37.979" v="3663" actId="1038"/>
          <ac:spMkLst>
            <pc:docMk/>
            <pc:sldMk cId="1247190894" sldId="280"/>
            <ac:spMk id="65" creationId="{DB60DB8F-1B2A-BDD4-7322-8695C7106046}"/>
          </ac:spMkLst>
        </pc:spChg>
        <pc:spChg chg="add mod">
          <ac:chgData name="박도영" userId="2cca637f-c909-4010-ade8-44c56d6e6485" providerId="ADAL" clId="{0700247F-4FB6-4D0C-B454-DB75893D80DE}" dt="2022-05-15T12:47:49.022" v="3676" actId="14100"/>
          <ac:spMkLst>
            <pc:docMk/>
            <pc:sldMk cId="1247190894" sldId="280"/>
            <ac:spMk id="66" creationId="{EC60C167-170F-E1E9-9366-EE97CFA3E732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67" creationId="{C8D0C2FD-5048-29BE-0641-66EE230B5FF1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68" creationId="{EE764C29-6376-F20F-6E10-2B14AF91BFC1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69" creationId="{A4F5345E-496C-E7A9-D4C6-1D230013B8D3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70" creationId="{F1DE10BC-5EAC-8E92-FAE1-E13355B43B62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71" creationId="{018DBBFB-8346-3148-263C-3D231386B694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72" creationId="{D20D5954-5A2C-80BE-ADA9-63606864F0C0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73" creationId="{CCBF4924-F844-2F34-10F3-F97589BC6E39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74" creationId="{BAFD80E9-1F9F-9A39-D802-504A7EC8D3F3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75" creationId="{F9BC7CCD-BA64-5F16-2353-CA598B6CC30C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76" creationId="{95FAAF99-470F-0E74-2069-C55CAC605460}"/>
          </ac:spMkLst>
        </pc:spChg>
        <pc:spChg chg="add mod">
          <ac:chgData name="박도영" userId="2cca637f-c909-4010-ade8-44c56d6e6485" providerId="ADAL" clId="{0700247F-4FB6-4D0C-B454-DB75893D80DE}" dt="2022-05-15T12:48:10.163" v="3691" actId="1076"/>
          <ac:spMkLst>
            <pc:docMk/>
            <pc:sldMk cId="1247190894" sldId="280"/>
            <ac:spMk id="77" creationId="{E3D2B276-3D40-1E83-85D8-C207E452C919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78" creationId="{9B83AB86-FA6C-A5F0-4B5B-CEEF76ED90DF}"/>
          </ac:spMkLst>
        </pc:spChg>
        <pc:spChg chg="add mod">
          <ac:chgData name="박도영" userId="2cca637f-c909-4010-ade8-44c56d6e6485" providerId="ADAL" clId="{0700247F-4FB6-4D0C-B454-DB75893D80DE}" dt="2022-05-15T12:48:21.184" v="3701" actId="1076"/>
          <ac:spMkLst>
            <pc:docMk/>
            <pc:sldMk cId="1247190894" sldId="280"/>
            <ac:spMk id="81" creationId="{A1B28FBB-C522-B163-8225-51F340A0CB39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128" creationId="{9853E8BD-21EF-6898-1C7D-2488BD25A0CF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129" creationId="{97C435DB-9922-DA2C-BDBC-CBD31DAD3D1C}"/>
          </ac:spMkLst>
        </pc:spChg>
        <pc:spChg chg="del">
          <ac:chgData name="박도영" userId="2cca637f-c909-4010-ade8-44c56d6e6485" providerId="ADAL" clId="{0700247F-4FB6-4D0C-B454-DB75893D80DE}" dt="2022-05-15T12:46:17.662" v="3633" actId="478"/>
          <ac:spMkLst>
            <pc:docMk/>
            <pc:sldMk cId="1247190894" sldId="280"/>
            <ac:spMk id="130" creationId="{38F0FCBC-E52B-D9D7-4B65-8936CC77FED1}"/>
          </ac:spMkLst>
        </pc:spChg>
        <pc:spChg chg="mod">
          <ac:chgData name="박도영" userId="2cca637f-c909-4010-ade8-44c56d6e6485" providerId="ADAL" clId="{0700247F-4FB6-4D0C-B454-DB75893D80DE}" dt="2022-05-15T12:46:23.735" v="3645" actId="20577"/>
          <ac:spMkLst>
            <pc:docMk/>
            <pc:sldMk cId="1247190894" sldId="280"/>
            <ac:spMk id="160" creationId="{00000000-0000-0000-0000-000000000000}"/>
          </ac:spMkLst>
        </pc:spChg>
        <pc:picChg chg="add mod">
          <ac:chgData name="박도영" userId="2cca637f-c909-4010-ade8-44c56d6e6485" providerId="ADAL" clId="{0700247F-4FB6-4D0C-B454-DB75893D80DE}" dt="2022-05-15T12:47:29.693" v="3659" actId="14100"/>
          <ac:picMkLst>
            <pc:docMk/>
            <pc:sldMk cId="1247190894" sldId="280"/>
            <ac:picMk id="63" creationId="{C1DF0665-CF25-2A38-9A9C-14E25E80AD1D}"/>
          </ac:picMkLst>
        </pc:picChg>
        <pc:cxnChg chg="del mod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4" creationId="{1298692E-F9AD-2692-B307-A17D44AFC11C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48" creationId="{0378D79B-596B-8776-6305-AF935462AA02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53" creationId="{A872ECB2-1A3E-7E0F-3E08-82D2E95E50D5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54" creationId="{0B052947-9BC6-09A9-1FCE-FD17CFC9EA50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55" creationId="{811FEDFF-02AB-05B0-4A57-70C0DFA63A74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56" creationId="{6D3CFC6D-47E4-FBA3-1A87-C812A38B5D2B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57" creationId="{A64B6090-3FE3-0471-CF86-FB4E63299A7D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58" creationId="{110BD690-80DE-9E5F-CA4C-B75E9EDAD273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59" creationId="{8C0B7640-5940-61F9-525D-4B0D288951FF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60" creationId="{D452964C-5119-05D5-C9DA-675CAD4B48EE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61" creationId="{D1135ECA-D4C3-C56E-77D5-50007D24DD16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62" creationId="{1EB45897-C915-9527-576C-F86614C90159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79" creationId="{7E0918F6-1742-F3BB-3F54-A723B6A48BC9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80" creationId="{415955F1-B00B-103D-0953-00F6CDF219AD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82" creationId="{3881EC86-5E04-81B0-EA28-21F319860A17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83" creationId="{B8120881-FFB4-AD52-DCD5-75B95CE2B556}"/>
          </ac:cxnSpMkLst>
        </pc:cxnChg>
        <pc:cxnChg chg="del">
          <ac:chgData name="박도영" userId="2cca637f-c909-4010-ade8-44c56d6e6485" providerId="ADAL" clId="{0700247F-4FB6-4D0C-B454-DB75893D80DE}" dt="2022-05-15T12:46:17.662" v="3633" actId="478"/>
          <ac:cxnSpMkLst>
            <pc:docMk/>
            <pc:sldMk cId="1247190894" sldId="280"/>
            <ac:cxnSpMk id="122" creationId="{46441BA9-0AA1-671B-23C9-FEBAEA56468E}"/>
          </ac:cxnSpMkLst>
        </pc:cxnChg>
      </pc:sldChg>
      <pc:sldChg chg="addSp delSp modSp add mod">
        <pc:chgData name="박도영" userId="2cca637f-c909-4010-ade8-44c56d6e6485" providerId="ADAL" clId="{0700247F-4FB6-4D0C-B454-DB75893D80DE}" dt="2022-05-15T13:51:55.364" v="5317" actId="14100"/>
        <pc:sldMkLst>
          <pc:docMk/>
          <pc:sldMk cId="3189584057" sldId="280"/>
        </pc:sldMkLst>
        <pc:spChg chg="mod">
          <ac:chgData name="박도영" userId="2cca637f-c909-4010-ade8-44c56d6e6485" providerId="ADAL" clId="{0700247F-4FB6-4D0C-B454-DB75893D80DE}" dt="2022-05-15T13:28:02.689" v="4279" actId="20577"/>
          <ac:spMkLst>
            <pc:docMk/>
            <pc:sldMk cId="3189584057" sldId="280"/>
            <ac:spMk id="10" creationId="{B5988D16-3E7F-C410-FA9D-CFDDE1396021}"/>
          </ac:spMkLst>
        </pc:spChg>
        <pc:spChg chg="add del mod">
          <ac:chgData name="박도영" userId="2cca637f-c909-4010-ade8-44c56d6e6485" providerId="ADAL" clId="{0700247F-4FB6-4D0C-B454-DB75893D80DE}" dt="2022-05-15T13:22:30.784" v="4206" actId="478"/>
          <ac:spMkLst>
            <pc:docMk/>
            <pc:sldMk cId="3189584057" sldId="280"/>
            <ac:spMk id="14" creationId="{1311D19B-1605-7412-48D1-4EF7C0863B98}"/>
          </ac:spMkLst>
        </pc:spChg>
        <pc:spChg chg="del">
          <ac:chgData name="박도영" userId="2cca637f-c909-4010-ade8-44c56d6e6485" providerId="ADAL" clId="{0700247F-4FB6-4D0C-B454-DB75893D80DE}" dt="2022-05-15T13:12:33.365" v="4017" actId="478"/>
          <ac:spMkLst>
            <pc:docMk/>
            <pc:sldMk cId="3189584057" sldId="280"/>
            <ac:spMk id="15" creationId="{B36465FB-EA51-571F-372E-D7C441C08B6A}"/>
          </ac:spMkLst>
        </pc:spChg>
        <pc:spChg chg="del">
          <ac:chgData name="박도영" userId="2cca637f-c909-4010-ade8-44c56d6e6485" providerId="ADAL" clId="{0700247F-4FB6-4D0C-B454-DB75893D80DE}" dt="2022-05-15T13:12:33.365" v="4017" actId="478"/>
          <ac:spMkLst>
            <pc:docMk/>
            <pc:sldMk cId="3189584057" sldId="280"/>
            <ac:spMk id="17" creationId="{520B4815-3C43-C92A-7A56-D3875E3551AE}"/>
          </ac:spMkLst>
        </pc:spChg>
        <pc:spChg chg="del">
          <ac:chgData name="박도영" userId="2cca637f-c909-4010-ade8-44c56d6e6485" providerId="ADAL" clId="{0700247F-4FB6-4D0C-B454-DB75893D80DE}" dt="2022-05-15T13:12:33.365" v="4017" actId="478"/>
          <ac:spMkLst>
            <pc:docMk/>
            <pc:sldMk cId="3189584057" sldId="280"/>
            <ac:spMk id="18" creationId="{005A0497-47CB-C212-9A64-C2B0B7FA92D0}"/>
          </ac:spMkLst>
        </pc:spChg>
        <pc:spChg chg="del">
          <ac:chgData name="박도영" userId="2cca637f-c909-4010-ade8-44c56d6e6485" providerId="ADAL" clId="{0700247F-4FB6-4D0C-B454-DB75893D80DE}" dt="2022-05-15T13:12:33.365" v="4017" actId="478"/>
          <ac:spMkLst>
            <pc:docMk/>
            <pc:sldMk cId="3189584057" sldId="280"/>
            <ac:spMk id="19" creationId="{0DBFF9E8-9B1B-EF5D-0572-2468B1A71EF9}"/>
          </ac:spMkLst>
        </pc:spChg>
        <pc:spChg chg="del">
          <ac:chgData name="박도영" userId="2cca637f-c909-4010-ade8-44c56d6e6485" providerId="ADAL" clId="{0700247F-4FB6-4D0C-B454-DB75893D80DE}" dt="2022-05-15T13:12:33.365" v="4017" actId="478"/>
          <ac:spMkLst>
            <pc:docMk/>
            <pc:sldMk cId="3189584057" sldId="280"/>
            <ac:spMk id="20" creationId="{043F433D-652E-D43B-7044-044BCB6E584D}"/>
          </ac:spMkLst>
        </pc:spChg>
        <pc:spChg chg="add mod">
          <ac:chgData name="박도영" userId="2cca637f-c909-4010-ade8-44c56d6e6485" providerId="ADAL" clId="{0700247F-4FB6-4D0C-B454-DB75893D80DE}" dt="2022-05-15T13:19:43.392" v="4189" actId="1036"/>
          <ac:spMkLst>
            <pc:docMk/>
            <pc:sldMk cId="3189584057" sldId="280"/>
            <ac:spMk id="21" creationId="{26698E89-9967-AF30-C013-E454FA827D2E}"/>
          </ac:spMkLst>
        </pc:spChg>
        <pc:spChg chg="add mod">
          <ac:chgData name="박도영" userId="2cca637f-c909-4010-ade8-44c56d6e6485" providerId="ADAL" clId="{0700247F-4FB6-4D0C-B454-DB75893D80DE}" dt="2022-05-15T13:20:09.672" v="4197" actId="1076"/>
          <ac:spMkLst>
            <pc:docMk/>
            <pc:sldMk cId="3189584057" sldId="280"/>
            <ac:spMk id="22" creationId="{6EFA9327-44AA-BE02-2CAB-4129E049F615}"/>
          </ac:spMkLst>
        </pc:spChg>
        <pc:spChg chg="add del mod">
          <ac:chgData name="박도영" userId="2cca637f-c909-4010-ade8-44c56d6e6485" providerId="ADAL" clId="{0700247F-4FB6-4D0C-B454-DB75893D80DE}" dt="2022-05-15T13:19:46.741" v="4191" actId="478"/>
          <ac:spMkLst>
            <pc:docMk/>
            <pc:sldMk cId="3189584057" sldId="280"/>
            <ac:spMk id="26" creationId="{06BB6582-0BE9-E401-0A47-9B98AC41633B}"/>
          </ac:spMkLst>
        </pc:spChg>
        <pc:spChg chg="add del mod">
          <ac:chgData name="박도영" userId="2cca637f-c909-4010-ade8-44c56d6e6485" providerId="ADAL" clId="{0700247F-4FB6-4D0C-B454-DB75893D80DE}" dt="2022-05-15T13:32:44.590" v="5121" actId="478"/>
          <ac:spMkLst>
            <pc:docMk/>
            <pc:sldMk cId="3189584057" sldId="280"/>
            <ac:spMk id="30" creationId="{37DC5BF4-5897-CFF1-5D4C-3D049AE1E81F}"/>
          </ac:spMkLst>
        </pc:spChg>
        <pc:picChg chg="add del mod">
          <ac:chgData name="박도영" userId="2cca637f-c909-4010-ade8-44c56d6e6485" providerId="ADAL" clId="{0700247F-4FB6-4D0C-B454-DB75893D80DE}" dt="2022-05-15T13:12:36.757" v="4021" actId="478"/>
          <ac:picMkLst>
            <pc:docMk/>
            <pc:sldMk cId="3189584057" sldId="280"/>
            <ac:picMk id="3" creationId="{759D3D27-0F0B-0E70-2186-D6A79CA75B0F}"/>
          </ac:picMkLst>
        </pc:picChg>
        <pc:picChg chg="del">
          <ac:chgData name="박도영" userId="2cca637f-c909-4010-ade8-44c56d6e6485" providerId="ADAL" clId="{0700247F-4FB6-4D0C-B454-DB75893D80DE}" dt="2022-05-15T13:12:33.365" v="4017" actId="478"/>
          <ac:picMkLst>
            <pc:docMk/>
            <pc:sldMk cId="3189584057" sldId="280"/>
            <ac:picMk id="3074" creationId="{B4EA9F48-ED59-9E77-30A4-6F7449DA0B24}"/>
          </ac:picMkLst>
        </pc:picChg>
        <pc:picChg chg="add mod">
          <ac:chgData name="박도영" userId="2cca637f-c909-4010-ade8-44c56d6e6485" providerId="ADAL" clId="{0700247F-4FB6-4D0C-B454-DB75893D80DE}" dt="2022-05-15T13:12:50.065" v="4025" actId="1076"/>
          <ac:picMkLst>
            <pc:docMk/>
            <pc:sldMk cId="3189584057" sldId="280"/>
            <ac:picMk id="4098" creationId="{C8839755-C1E6-C538-A559-0FF222E34DCF}"/>
          </ac:picMkLst>
        </pc:picChg>
        <pc:cxnChg chg="add mod">
          <ac:chgData name="박도영" userId="2cca637f-c909-4010-ade8-44c56d6e6485" providerId="ADAL" clId="{0700247F-4FB6-4D0C-B454-DB75893D80DE}" dt="2022-05-15T13:19:56.416" v="4193" actId="692"/>
          <ac:cxnSpMkLst>
            <pc:docMk/>
            <pc:sldMk cId="3189584057" sldId="280"/>
            <ac:cxnSpMk id="5" creationId="{68B3E867-7599-A526-B844-9CFEDE809F2A}"/>
          </ac:cxnSpMkLst>
        </pc:cxnChg>
        <pc:cxnChg chg="add mod">
          <ac:chgData name="박도영" userId="2cca637f-c909-4010-ade8-44c56d6e6485" providerId="ADAL" clId="{0700247F-4FB6-4D0C-B454-DB75893D80DE}" dt="2022-05-15T13:20:04.362" v="4196" actId="14100"/>
          <ac:cxnSpMkLst>
            <pc:docMk/>
            <pc:sldMk cId="3189584057" sldId="280"/>
            <ac:cxnSpMk id="27" creationId="{FE309660-8897-C7B8-E9CB-8AE49D3E3F1C}"/>
          </ac:cxnSpMkLst>
        </pc:cxnChg>
        <pc:cxnChg chg="add mod">
          <ac:chgData name="박도영" userId="2cca637f-c909-4010-ade8-44c56d6e6485" providerId="ADAL" clId="{0700247F-4FB6-4D0C-B454-DB75893D80DE}" dt="2022-05-15T13:51:55.364" v="5317" actId="14100"/>
          <ac:cxnSpMkLst>
            <pc:docMk/>
            <pc:sldMk cId="3189584057" sldId="280"/>
            <ac:cxnSpMk id="31" creationId="{DA2E0F36-9A42-CC15-4455-ECB37E413137}"/>
          </ac:cxnSpMkLst>
        </pc:cxnChg>
      </pc:sldChg>
      <pc:sldChg chg="addSp delSp modSp add mod">
        <pc:chgData name="박도영" userId="2cca637f-c909-4010-ade8-44c56d6e6485" providerId="ADAL" clId="{0700247F-4FB6-4D0C-B454-DB75893D80DE}" dt="2022-05-15T13:32:33.751" v="5119"/>
        <pc:sldMkLst>
          <pc:docMk/>
          <pc:sldMk cId="415755550" sldId="281"/>
        </pc:sldMkLst>
        <pc:spChg chg="mod">
          <ac:chgData name="박도영" userId="2cca637f-c909-4010-ade8-44c56d6e6485" providerId="ADAL" clId="{0700247F-4FB6-4D0C-B454-DB75893D80DE}" dt="2022-05-15T13:28:12.731" v="4310" actId="20577"/>
          <ac:spMkLst>
            <pc:docMk/>
            <pc:sldMk cId="415755550" sldId="281"/>
            <ac:spMk id="10" creationId="{B5988D16-3E7F-C410-FA9D-CFDDE1396021}"/>
          </ac:spMkLst>
        </pc:spChg>
        <pc:spChg chg="add mod">
          <ac:chgData name="박도영" userId="2cca637f-c909-4010-ade8-44c56d6e6485" providerId="ADAL" clId="{0700247F-4FB6-4D0C-B454-DB75893D80DE}" dt="2022-05-15T13:22:41.426" v="4210" actId="1036"/>
          <ac:spMkLst>
            <pc:docMk/>
            <pc:sldMk cId="415755550" sldId="281"/>
            <ac:spMk id="16" creationId="{2DB5EF27-7D97-90B6-3F20-A2C9F136AC61}"/>
          </ac:spMkLst>
        </pc:spChg>
        <pc:spChg chg="add del mod">
          <ac:chgData name="박도영" userId="2cca637f-c909-4010-ade8-44c56d6e6485" providerId="ADAL" clId="{0700247F-4FB6-4D0C-B454-DB75893D80DE}" dt="2022-05-15T13:31:22.956" v="4821" actId="478"/>
          <ac:spMkLst>
            <pc:docMk/>
            <pc:sldMk cId="415755550" sldId="281"/>
            <ac:spMk id="19" creationId="{1BCB5816-9E50-C993-0A5C-91861764B1DE}"/>
          </ac:spMkLst>
        </pc:spChg>
        <pc:spChg chg="add mod">
          <ac:chgData name="박도영" userId="2cca637f-c909-4010-ade8-44c56d6e6485" providerId="ADAL" clId="{0700247F-4FB6-4D0C-B454-DB75893D80DE}" dt="2022-05-15T13:32:33.751" v="5119"/>
          <ac:spMkLst>
            <pc:docMk/>
            <pc:sldMk cId="415755550" sldId="281"/>
            <ac:spMk id="20" creationId="{C61E2A72-3BCA-EDBD-2E45-A64D36DABFFC}"/>
          </ac:spMkLst>
        </pc:spChg>
        <pc:spChg chg="del">
          <ac:chgData name="박도영" userId="2cca637f-c909-4010-ade8-44c56d6e6485" providerId="ADAL" clId="{0700247F-4FB6-4D0C-B454-DB75893D80DE}" dt="2022-05-15T13:26:03.256" v="4230" actId="478"/>
          <ac:spMkLst>
            <pc:docMk/>
            <pc:sldMk cId="415755550" sldId="281"/>
            <ac:spMk id="21" creationId="{26698E89-9967-AF30-C013-E454FA827D2E}"/>
          </ac:spMkLst>
        </pc:spChg>
        <pc:spChg chg="del">
          <ac:chgData name="박도영" userId="2cca637f-c909-4010-ade8-44c56d6e6485" providerId="ADAL" clId="{0700247F-4FB6-4D0C-B454-DB75893D80DE}" dt="2022-05-15T13:26:03.256" v="4230" actId="478"/>
          <ac:spMkLst>
            <pc:docMk/>
            <pc:sldMk cId="415755550" sldId="281"/>
            <ac:spMk id="22" creationId="{6EFA9327-44AA-BE02-2CAB-4129E049F615}"/>
          </ac:spMkLst>
        </pc:spChg>
        <pc:picChg chg="add del">
          <ac:chgData name="박도영" userId="2cca637f-c909-4010-ade8-44c56d6e6485" providerId="ADAL" clId="{0700247F-4FB6-4D0C-B454-DB75893D80DE}" dt="2022-05-15T13:24:39.605" v="4213" actId="478"/>
          <ac:picMkLst>
            <pc:docMk/>
            <pc:sldMk cId="415755550" sldId="281"/>
            <ac:picMk id="3" creationId="{23CB85D1-164F-4BEB-EF36-3CED51C842DF}"/>
          </ac:picMkLst>
        </pc:picChg>
        <pc:cxnChg chg="del">
          <ac:chgData name="박도영" userId="2cca637f-c909-4010-ade8-44c56d6e6485" providerId="ADAL" clId="{0700247F-4FB6-4D0C-B454-DB75893D80DE}" dt="2022-05-15T13:26:00.400" v="4229" actId="478"/>
          <ac:cxnSpMkLst>
            <pc:docMk/>
            <pc:sldMk cId="415755550" sldId="281"/>
            <ac:cxnSpMk id="5" creationId="{68B3E867-7599-A526-B844-9CFEDE809F2A}"/>
          </ac:cxnSpMkLst>
        </pc:cxnChg>
        <pc:cxnChg chg="del">
          <ac:chgData name="박도영" userId="2cca637f-c909-4010-ade8-44c56d6e6485" providerId="ADAL" clId="{0700247F-4FB6-4D0C-B454-DB75893D80DE}" dt="2022-05-15T13:26:03.256" v="4230" actId="478"/>
          <ac:cxnSpMkLst>
            <pc:docMk/>
            <pc:sldMk cId="415755550" sldId="281"/>
            <ac:cxnSpMk id="27" creationId="{FE309660-8897-C7B8-E9CB-8AE49D3E3F1C}"/>
          </ac:cxnSpMkLst>
        </pc:cxnChg>
      </pc:sldChg>
      <pc:sldChg chg="addSp delSp modSp add mod">
        <pc:chgData name="박도영" userId="2cca637f-c909-4010-ade8-44c56d6e6485" providerId="ADAL" clId="{0700247F-4FB6-4D0C-B454-DB75893D80DE}" dt="2022-05-15T13:31:00.749" v="4817" actId="1076"/>
        <pc:sldMkLst>
          <pc:docMk/>
          <pc:sldMk cId="2488166416" sldId="282"/>
        </pc:sldMkLst>
        <pc:spChg chg="mod">
          <ac:chgData name="박도영" userId="2cca637f-c909-4010-ade8-44c56d6e6485" providerId="ADAL" clId="{0700247F-4FB6-4D0C-B454-DB75893D80DE}" dt="2022-05-15T13:28:26.448" v="4346" actId="20577"/>
          <ac:spMkLst>
            <pc:docMk/>
            <pc:sldMk cId="2488166416" sldId="282"/>
            <ac:spMk id="10" creationId="{B5988D16-3E7F-C410-FA9D-CFDDE1396021}"/>
          </ac:spMkLst>
        </pc:spChg>
        <pc:spChg chg="del">
          <ac:chgData name="박도영" userId="2cca637f-c909-4010-ade8-44c56d6e6485" providerId="ADAL" clId="{0700247F-4FB6-4D0C-B454-DB75893D80DE}" dt="2022-05-15T13:25:49.228" v="4226" actId="478"/>
          <ac:spMkLst>
            <pc:docMk/>
            <pc:sldMk cId="2488166416" sldId="282"/>
            <ac:spMk id="14" creationId="{1311D19B-1605-7412-48D1-4EF7C0863B98}"/>
          </ac:spMkLst>
        </pc:spChg>
        <pc:spChg chg="del">
          <ac:chgData name="박도영" userId="2cca637f-c909-4010-ade8-44c56d6e6485" providerId="ADAL" clId="{0700247F-4FB6-4D0C-B454-DB75893D80DE}" dt="2022-05-15T13:25:52.632" v="4227" actId="478"/>
          <ac:spMkLst>
            <pc:docMk/>
            <pc:sldMk cId="2488166416" sldId="282"/>
            <ac:spMk id="16" creationId="{2DB5EF27-7D97-90B6-3F20-A2C9F136AC61}"/>
          </ac:spMkLst>
        </pc:spChg>
        <pc:spChg chg="add mod">
          <ac:chgData name="박도영" userId="2cca637f-c909-4010-ade8-44c56d6e6485" providerId="ADAL" clId="{0700247F-4FB6-4D0C-B454-DB75893D80DE}" dt="2022-05-15T13:31:00.749" v="4817" actId="1076"/>
          <ac:spMkLst>
            <pc:docMk/>
            <pc:sldMk cId="2488166416" sldId="282"/>
            <ac:spMk id="18" creationId="{594414F2-C24B-442B-F24E-556E672DB347}"/>
          </ac:spMkLst>
        </pc:spChg>
        <pc:spChg chg="add mod">
          <ac:chgData name="박도영" userId="2cca637f-c909-4010-ade8-44c56d6e6485" providerId="ADAL" clId="{0700247F-4FB6-4D0C-B454-DB75893D80DE}" dt="2022-05-15T13:31:00.749" v="4817" actId="1076"/>
          <ac:spMkLst>
            <pc:docMk/>
            <pc:sldMk cId="2488166416" sldId="282"/>
            <ac:spMk id="19" creationId="{A5E3345F-2A12-DCD2-DD8F-C197B8073A53}"/>
          </ac:spMkLst>
        </pc:spChg>
        <pc:spChg chg="del">
          <ac:chgData name="박도영" userId="2cca637f-c909-4010-ade8-44c56d6e6485" providerId="ADAL" clId="{0700247F-4FB6-4D0C-B454-DB75893D80DE}" dt="2022-05-15T13:25:55.959" v="4228" actId="478"/>
          <ac:spMkLst>
            <pc:docMk/>
            <pc:sldMk cId="2488166416" sldId="282"/>
            <ac:spMk id="21" creationId="{26698E89-9967-AF30-C013-E454FA827D2E}"/>
          </ac:spMkLst>
        </pc:spChg>
        <pc:spChg chg="del">
          <ac:chgData name="박도영" userId="2cca637f-c909-4010-ade8-44c56d6e6485" providerId="ADAL" clId="{0700247F-4FB6-4D0C-B454-DB75893D80DE}" dt="2022-05-15T13:25:55.959" v="4228" actId="478"/>
          <ac:spMkLst>
            <pc:docMk/>
            <pc:sldMk cId="2488166416" sldId="282"/>
            <ac:spMk id="22" creationId="{6EFA9327-44AA-BE02-2CAB-4129E049F615}"/>
          </ac:spMkLst>
        </pc:spChg>
        <pc:picChg chg="mod modCrop">
          <ac:chgData name="박도영" userId="2cca637f-c909-4010-ade8-44c56d6e6485" providerId="ADAL" clId="{0700247F-4FB6-4D0C-B454-DB75893D80DE}" dt="2022-05-15T13:25:08.620" v="4225" actId="1076"/>
          <ac:picMkLst>
            <pc:docMk/>
            <pc:sldMk cId="2488166416" sldId="282"/>
            <ac:picMk id="3" creationId="{23CB85D1-164F-4BEB-EF36-3CED51C842DF}"/>
          </ac:picMkLst>
        </pc:picChg>
        <pc:picChg chg="mod">
          <ac:chgData name="박도영" userId="2cca637f-c909-4010-ade8-44c56d6e6485" providerId="ADAL" clId="{0700247F-4FB6-4D0C-B454-DB75893D80DE}" dt="2022-05-15T13:24:56.723" v="4220" actId="732"/>
          <ac:picMkLst>
            <pc:docMk/>
            <pc:sldMk cId="2488166416" sldId="282"/>
            <ac:picMk id="4098" creationId="{C8839755-C1E6-C538-A559-0FF222E34DCF}"/>
          </ac:picMkLst>
        </pc:picChg>
        <pc:cxnChg chg="del">
          <ac:chgData name="박도영" userId="2cca637f-c909-4010-ade8-44c56d6e6485" providerId="ADAL" clId="{0700247F-4FB6-4D0C-B454-DB75893D80DE}" dt="2022-05-15T13:25:55.959" v="4228" actId="478"/>
          <ac:cxnSpMkLst>
            <pc:docMk/>
            <pc:sldMk cId="2488166416" sldId="282"/>
            <ac:cxnSpMk id="5" creationId="{68B3E867-7599-A526-B844-9CFEDE809F2A}"/>
          </ac:cxnSpMkLst>
        </pc:cxnChg>
        <pc:cxnChg chg="del">
          <ac:chgData name="박도영" userId="2cca637f-c909-4010-ade8-44c56d6e6485" providerId="ADAL" clId="{0700247F-4FB6-4D0C-B454-DB75893D80DE}" dt="2022-05-15T13:25:55.959" v="4228" actId="478"/>
          <ac:cxnSpMkLst>
            <pc:docMk/>
            <pc:sldMk cId="2488166416" sldId="282"/>
            <ac:cxnSpMk id="27" creationId="{FE309660-8897-C7B8-E9CB-8AE49D3E3F1C}"/>
          </ac:cxnSpMkLst>
        </pc:cxnChg>
      </pc:sldChg>
      <pc:sldChg chg="addSp delSp modSp add del mod">
        <pc:chgData name="박도영" userId="2cca637f-c909-4010-ade8-44c56d6e6485" providerId="ADAL" clId="{0700247F-4FB6-4D0C-B454-DB75893D80DE}" dt="2022-05-15T13:58:54.176" v="5458" actId="1076"/>
        <pc:sldMkLst>
          <pc:docMk/>
          <pc:sldMk cId="2590673715" sldId="283"/>
        </pc:sldMkLst>
        <pc:spChg chg="mod">
          <ac:chgData name="박도영" userId="2cca637f-c909-4010-ade8-44c56d6e6485" providerId="ADAL" clId="{0700247F-4FB6-4D0C-B454-DB75893D80DE}" dt="2022-05-15T13:34:55.019" v="5164" actId="20577"/>
          <ac:spMkLst>
            <pc:docMk/>
            <pc:sldMk cId="2590673715" sldId="283"/>
            <ac:spMk id="10" creationId="{B5988D16-3E7F-C410-FA9D-CFDDE1396021}"/>
          </ac:spMkLst>
        </pc:spChg>
        <pc:spChg chg="mod">
          <ac:chgData name="박도영" userId="2cca637f-c909-4010-ade8-44c56d6e6485" providerId="ADAL" clId="{0700247F-4FB6-4D0C-B454-DB75893D80DE}" dt="2022-05-15T13:56:26.091" v="5451"/>
          <ac:spMkLst>
            <pc:docMk/>
            <pc:sldMk cId="2590673715" sldId="283"/>
            <ac:spMk id="18" creationId="{594414F2-C24B-442B-F24E-556E672DB347}"/>
          </ac:spMkLst>
        </pc:spChg>
        <pc:spChg chg="del">
          <ac:chgData name="박도영" userId="2cca637f-c909-4010-ade8-44c56d6e6485" providerId="ADAL" clId="{0700247F-4FB6-4D0C-B454-DB75893D80DE}" dt="2022-05-15T13:55:50.306" v="5350" actId="478"/>
          <ac:spMkLst>
            <pc:docMk/>
            <pc:sldMk cId="2590673715" sldId="283"/>
            <ac:spMk id="19" creationId="{A5E3345F-2A12-DCD2-DD8F-C197B8073A53}"/>
          </ac:spMkLst>
        </pc:spChg>
        <pc:picChg chg="del">
          <ac:chgData name="박도영" userId="2cca637f-c909-4010-ade8-44c56d6e6485" providerId="ADAL" clId="{0700247F-4FB6-4D0C-B454-DB75893D80DE}" dt="2022-05-15T13:34:04.958" v="5123" actId="478"/>
          <ac:picMkLst>
            <pc:docMk/>
            <pc:sldMk cId="2590673715" sldId="283"/>
            <ac:picMk id="3" creationId="{23CB85D1-164F-4BEB-EF36-3CED51C842DF}"/>
          </ac:picMkLst>
        </pc:picChg>
        <pc:picChg chg="add mod">
          <ac:chgData name="박도영" userId="2cca637f-c909-4010-ade8-44c56d6e6485" providerId="ADAL" clId="{0700247F-4FB6-4D0C-B454-DB75893D80DE}" dt="2022-05-15T13:58:54.176" v="5458" actId="1076"/>
          <ac:picMkLst>
            <pc:docMk/>
            <pc:sldMk cId="2590673715" sldId="283"/>
            <ac:picMk id="15" creationId="{4DCF4017-0B2E-5079-7ABB-FB854B1D0FA1}"/>
          </ac:picMkLst>
        </pc:picChg>
        <pc:picChg chg="del">
          <ac:chgData name="박도영" userId="2cca637f-c909-4010-ade8-44c56d6e6485" providerId="ADAL" clId="{0700247F-4FB6-4D0C-B454-DB75893D80DE}" dt="2022-05-15T13:34:04.958" v="5123" actId="478"/>
          <ac:picMkLst>
            <pc:docMk/>
            <pc:sldMk cId="2590673715" sldId="283"/>
            <ac:picMk id="4098" creationId="{C8839755-C1E6-C538-A559-0FF222E34DCF}"/>
          </ac:picMkLst>
        </pc:picChg>
        <pc:picChg chg="add del mod">
          <ac:chgData name="박도영" userId="2cca637f-c909-4010-ade8-44c56d6e6485" providerId="ADAL" clId="{0700247F-4FB6-4D0C-B454-DB75893D80DE}" dt="2022-05-15T13:58:47.853" v="5456" actId="478"/>
          <ac:picMkLst>
            <pc:docMk/>
            <pc:sldMk cId="2590673715" sldId="283"/>
            <ac:picMk id="10242" creationId="{12857088-8D24-C977-88CC-04F9E0F34B7C}"/>
          </ac:picMkLst>
        </pc:picChg>
      </pc:sldChg>
      <pc:sldChg chg="addSp delSp modSp add mod">
        <pc:chgData name="박도영" userId="2cca637f-c909-4010-ade8-44c56d6e6485" providerId="ADAL" clId="{0700247F-4FB6-4D0C-B454-DB75893D80DE}" dt="2022-05-15T13:58:56.044" v="5459" actId="478"/>
        <pc:sldMkLst>
          <pc:docMk/>
          <pc:sldMk cId="3702861264" sldId="284"/>
        </pc:sldMkLst>
        <pc:spChg chg="mod">
          <ac:chgData name="박도영" userId="2cca637f-c909-4010-ade8-44c56d6e6485" providerId="ADAL" clId="{0700247F-4FB6-4D0C-B454-DB75893D80DE}" dt="2022-05-15T13:34:43.673" v="5149" actId="20577"/>
          <ac:spMkLst>
            <pc:docMk/>
            <pc:sldMk cId="3702861264" sldId="284"/>
            <ac:spMk id="10" creationId="{B5988D16-3E7F-C410-FA9D-CFDDE1396021}"/>
          </ac:spMkLst>
        </pc:spChg>
        <pc:spChg chg="add mod">
          <ac:chgData name="박도영" userId="2cca637f-c909-4010-ade8-44c56d6e6485" providerId="ADAL" clId="{0700247F-4FB6-4D0C-B454-DB75893D80DE}" dt="2022-05-15T13:35:35.998" v="5170" actId="164"/>
          <ac:spMkLst>
            <pc:docMk/>
            <pc:sldMk cId="3702861264" sldId="284"/>
            <ac:spMk id="14" creationId="{ECD41CC3-A3A5-A884-CE9F-9C0CFA838015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16" creationId="{1637D658-4D57-ABB3-CB20-F692C8C5D79F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17" creationId="{8815500D-0AC3-11CE-37FE-C127453DEB16}"/>
          </ac:spMkLst>
        </pc:spChg>
        <pc:spChg chg="mod">
          <ac:chgData name="박도영" userId="2cca637f-c909-4010-ade8-44c56d6e6485" providerId="ADAL" clId="{0700247F-4FB6-4D0C-B454-DB75893D80DE}" dt="2022-05-15T13:55:40.897" v="5349" actId="404"/>
          <ac:spMkLst>
            <pc:docMk/>
            <pc:sldMk cId="3702861264" sldId="284"/>
            <ac:spMk id="18" creationId="{594414F2-C24B-442B-F24E-556E672DB347}"/>
          </ac:spMkLst>
        </pc:spChg>
        <pc:spChg chg="del">
          <ac:chgData name="박도영" userId="2cca637f-c909-4010-ade8-44c56d6e6485" providerId="ADAL" clId="{0700247F-4FB6-4D0C-B454-DB75893D80DE}" dt="2022-05-15T13:54:29.613" v="5318" actId="478"/>
          <ac:spMkLst>
            <pc:docMk/>
            <pc:sldMk cId="3702861264" sldId="284"/>
            <ac:spMk id="19" creationId="{A5E3345F-2A12-DCD2-DD8F-C197B8073A53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20" creationId="{A9715A84-3AA9-8C19-4559-645C0DF0AF3A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21" creationId="{F7F09A00-7E67-DE02-10E1-CDB2951FC36B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22" creationId="{D94C78A7-79F7-069F-2939-F85463B19CC7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28" creationId="{C5E9064E-1615-A3EB-B4D7-13CBC04AE8C2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29" creationId="{4A10DF18-730B-C42D-EFD0-49DD916847E1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30" creationId="{C8751C33-3F53-589B-D98B-0CDF3D0C88A4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31" creationId="{D141E999-FD0D-7C54-0060-BCBAC735607D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32" creationId="{E6264EAB-89FA-0C8C-68A2-E11EB6E321FB}"/>
          </ac:spMkLst>
        </pc:spChg>
        <pc:spChg chg="mod">
          <ac:chgData name="박도영" userId="2cca637f-c909-4010-ade8-44c56d6e6485" providerId="ADAL" clId="{0700247F-4FB6-4D0C-B454-DB75893D80DE}" dt="2022-05-15T13:35:25.985" v="5165"/>
          <ac:spMkLst>
            <pc:docMk/>
            <pc:sldMk cId="3702861264" sldId="284"/>
            <ac:spMk id="33" creationId="{4D67E8FF-EB9C-313D-295F-E62D234FD861}"/>
          </ac:spMkLst>
        </pc:spChg>
        <pc:spChg chg="add mod">
          <ac:chgData name="박도영" userId="2cca637f-c909-4010-ade8-44c56d6e6485" providerId="ADAL" clId="{0700247F-4FB6-4D0C-B454-DB75893D80DE}" dt="2022-05-15T13:35:35.998" v="5170" actId="164"/>
          <ac:spMkLst>
            <pc:docMk/>
            <pc:sldMk cId="3702861264" sldId="284"/>
            <ac:spMk id="35" creationId="{DD7506E2-58D1-3C06-9C43-583950DDEF6F}"/>
          </ac:spMkLst>
        </pc:spChg>
        <pc:spChg chg="add del mod">
          <ac:chgData name="박도영" userId="2cca637f-c909-4010-ade8-44c56d6e6485" providerId="ADAL" clId="{0700247F-4FB6-4D0C-B454-DB75893D80DE}" dt="2022-05-15T13:35:51.857" v="5176" actId="478"/>
          <ac:spMkLst>
            <pc:docMk/>
            <pc:sldMk cId="3702861264" sldId="284"/>
            <ac:spMk id="36" creationId="{C0530955-C224-3B2D-0A02-F5624C3A31FF}"/>
          </ac:spMkLst>
        </pc:spChg>
        <pc:grpChg chg="add mod">
          <ac:chgData name="박도영" userId="2cca637f-c909-4010-ade8-44c56d6e6485" providerId="ADAL" clId="{0700247F-4FB6-4D0C-B454-DB75893D80DE}" dt="2022-05-15T13:35:50.722" v="5175" actId="1076"/>
          <ac:grpSpMkLst>
            <pc:docMk/>
            <pc:sldMk cId="3702861264" sldId="284"/>
            <ac:grpSpMk id="2" creationId="{8C06820E-0F3B-C500-2D87-85E0F5BF9D0A}"/>
          </ac:grpSpMkLst>
        </pc:grpChg>
        <pc:grpChg chg="add mod">
          <ac:chgData name="박도영" userId="2cca637f-c909-4010-ade8-44c56d6e6485" providerId="ADAL" clId="{0700247F-4FB6-4D0C-B454-DB75893D80DE}" dt="2022-05-15T13:35:35.998" v="5170" actId="164"/>
          <ac:grpSpMkLst>
            <pc:docMk/>
            <pc:sldMk cId="3702861264" sldId="284"/>
            <ac:grpSpMk id="15" creationId="{C5119AE5-C028-AB77-9935-D045927A754E}"/>
          </ac:grpSpMkLst>
        </pc:grpChg>
        <pc:picChg chg="add del mod">
          <ac:chgData name="박도영" userId="2cca637f-c909-4010-ade8-44c56d6e6485" providerId="ADAL" clId="{0700247F-4FB6-4D0C-B454-DB75893D80DE}" dt="2022-05-15T13:58:56.044" v="5459" actId="478"/>
          <ac:picMkLst>
            <pc:docMk/>
            <pc:sldMk cId="3702861264" sldId="284"/>
            <ac:picMk id="37" creationId="{BC99C539-4127-A7A6-9223-F48C203B8FDF}"/>
          </ac:picMkLst>
        </pc:picChg>
        <pc:picChg chg="del">
          <ac:chgData name="박도영" userId="2cca637f-c909-4010-ade8-44c56d6e6485" providerId="ADAL" clId="{0700247F-4FB6-4D0C-B454-DB75893D80DE}" dt="2022-05-15T13:34:45.507" v="5150" actId="478"/>
          <ac:picMkLst>
            <pc:docMk/>
            <pc:sldMk cId="3702861264" sldId="284"/>
            <ac:picMk id="10242" creationId="{12857088-8D24-C977-88CC-04F9E0F34B7C}"/>
          </ac:picMkLst>
        </pc:picChg>
        <pc:cxnChg chg="mod">
          <ac:chgData name="박도영" userId="2cca637f-c909-4010-ade8-44c56d6e6485" providerId="ADAL" clId="{0700247F-4FB6-4D0C-B454-DB75893D80DE}" dt="2022-05-15T13:35:25.985" v="5165"/>
          <ac:cxnSpMkLst>
            <pc:docMk/>
            <pc:sldMk cId="3702861264" sldId="284"/>
            <ac:cxnSpMk id="23" creationId="{DEE38E62-CAA9-E916-62EB-B8C7E0652211}"/>
          </ac:cxnSpMkLst>
        </pc:cxnChg>
        <pc:cxnChg chg="mod">
          <ac:chgData name="박도영" userId="2cca637f-c909-4010-ade8-44c56d6e6485" providerId="ADAL" clId="{0700247F-4FB6-4D0C-B454-DB75893D80DE}" dt="2022-05-15T13:35:25.985" v="5165"/>
          <ac:cxnSpMkLst>
            <pc:docMk/>
            <pc:sldMk cId="3702861264" sldId="284"/>
            <ac:cxnSpMk id="24" creationId="{40C5F9AB-FE0C-7925-B187-66E45D29BF26}"/>
          </ac:cxnSpMkLst>
        </pc:cxnChg>
        <pc:cxnChg chg="mod">
          <ac:chgData name="박도영" userId="2cca637f-c909-4010-ade8-44c56d6e6485" providerId="ADAL" clId="{0700247F-4FB6-4D0C-B454-DB75893D80DE}" dt="2022-05-15T13:35:25.985" v="5165"/>
          <ac:cxnSpMkLst>
            <pc:docMk/>
            <pc:sldMk cId="3702861264" sldId="284"/>
            <ac:cxnSpMk id="25" creationId="{05C4FD2E-EEF7-BBB4-94E9-8B24E5B9188E}"/>
          </ac:cxnSpMkLst>
        </pc:cxnChg>
        <pc:cxnChg chg="mod">
          <ac:chgData name="박도영" userId="2cca637f-c909-4010-ade8-44c56d6e6485" providerId="ADAL" clId="{0700247F-4FB6-4D0C-B454-DB75893D80DE}" dt="2022-05-15T13:35:25.985" v="5165"/>
          <ac:cxnSpMkLst>
            <pc:docMk/>
            <pc:sldMk cId="3702861264" sldId="284"/>
            <ac:cxnSpMk id="26" creationId="{6CA03419-A0D2-E3AC-CEC7-DA369E651CA3}"/>
          </ac:cxnSpMkLst>
        </pc:cxnChg>
        <pc:cxnChg chg="mod">
          <ac:chgData name="박도영" userId="2cca637f-c909-4010-ade8-44c56d6e6485" providerId="ADAL" clId="{0700247F-4FB6-4D0C-B454-DB75893D80DE}" dt="2022-05-15T13:35:25.985" v="5165"/>
          <ac:cxnSpMkLst>
            <pc:docMk/>
            <pc:sldMk cId="3702861264" sldId="284"/>
            <ac:cxnSpMk id="27" creationId="{BBD03BD7-BD20-0DC7-BA17-3B56681522B4}"/>
          </ac:cxnSpMkLst>
        </pc:cxnChg>
        <pc:cxnChg chg="mod">
          <ac:chgData name="박도영" userId="2cca637f-c909-4010-ade8-44c56d6e6485" providerId="ADAL" clId="{0700247F-4FB6-4D0C-B454-DB75893D80DE}" dt="2022-05-15T13:35:25.985" v="5165"/>
          <ac:cxnSpMkLst>
            <pc:docMk/>
            <pc:sldMk cId="3702861264" sldId="284"/>
            <ac:cxnSpMk id="34" creationId="{69D79E2D-05DD-96D1-6050-13183AC298B1}"/>
          </ac:cxnSpMkLst>
        </pc:cxnChg>
      </pc:sldChg>
      <pc:sldChg chg="addSp delSp modSp add mod">
        <pc:chgData name="박도영" userId="2cca637f-c909-4010-ade8-44c56d6e6485" providerId="ADAL" clId="{0700247F-4FB6-4D0C-B454-DB75893D80DE}" dt="2022-05-15T16:30:49.387" v="8657" actId="14100"/>
        <pc:sldMkLst>
          <pc:docMk/>
          <pc:sldMk cId="163617977" sldId="285"/>
        </pc:sldMkLst>
        <pc:spChg chg="del">
          <ac:chgData name="박도영" userId="2cca637f-c909-4010-ade8-44c56d6e6485" providerId="ADAL" clId="{0700247F-4FB6-4D0C-B454-DB75893D80DE}" dt="2022-05-15T14:00:36.520" v="5486" actId="478"/>
          <ac:spMkLst>
            <pc:docMk/>
            <pc:sldMk cId="163617977" sldId="285"/>
            <ac:spMk id="10" creationId="{B5988D16-3E7F-C410-FA9D-CFDDE1396021}"/>
          </ac:spMkLst>
        </pc:spChg>
        <pc:spChg chg="mod">
          <ac:chgData name="박도영" userId="2cca637f-c909-4010-ade8-44c56d6e6485" providerId="ADAL" clId="{0700247F-4FB6-4D0C-B454-DB75893D80DE}" dt="2022-05-15T13:59:35.924" v="5462" actId="207"/>
          <ac:spMkLst>
            <pc:docMk/>
            <pc:sldMk cId="163617977" sldId="285"/>
            <ac:spMk id="12" creationId="{36F3D993-685C-4C3F-B9F2-072D3C61FE9B}"/>
          </ac:spMkLst>
        </pc:spChg>
        <pc:spChg chg="mod">
          <ac:chgData name="박도영" userId="2cca637f-c909-4010-ade8-44c56d6e6485" providerId="ADAL" clId="{0700247F-4FB6-4D0C-B454-DB75893D80DE}" dt="2022-05-15T13:59:28.564" v="5461" actId="207"/>
          <ac:spMkLst>
            <pc:docMk/>
            <pc:sldMk cId="163617977" sldId="285"/>
            <ac:spMk id="13" creationId="{4D9552B7-F9C5-44BC-B9DD-3207103DAF49}"/>
          </ac:spMkLst>
        </pc:spChg>
        <pc:spChg chg="add del">
          <ac:chgData name="박도영" userId="2cca637f-c909-4010-ade8-44c56d6e6485" providerId="ADAL" clId="{0700247F-4FB6-4D0C-B454-DB75893D80DE}" dt="2022-05-15T14:00:15.947" v="5484" actId="22"/>
          <ac:spMkLst>
            <pc:docMk/>
            <pc:sldMk cId="163617977" sldId="285"/>
            <ac:spMk id="14" creationId="{8C969454-DC2A-6910-9AF5-235C5075D87C}"/>
          </ac:spMkLst>
        </pc:spChg>
        <pc:spChg chg="add mod">
          <ac:chgData name="박도영" userId="2cca637f-c909-4010-ade8-44c56d6e6485" providerId="ADAL" clId="{0700247F-4FB6-4D0C-B454-DB75893D80DE}" dt="2022-05-15T14:07:27.628" v="5684" actId="1076"/>
          <ac:spMkLst>
            <pc:docMk/>
            <pc:sldMk cId="163617977" sldId="285"/>
            <ac:spMk id="16" creationId="{34236574-5891-F564-B60E-2BE31475AFDE}"/>
          </ac:spMkLst>
        </pc:spChg>
        <pc:spChg chg="add mod">
          <ac:chgData name="박도영" userId="2cca637f-c909-4010-ade8-44c56d6e6485" providerId="ADAL" clId="{0700247F-4FB6-4D0C-B454-DB75893D80DE}" dt="2022-05-15T14:10:21.518" v="6164" actId="1076"/>
          <ac:spMkLst>
            <pc:docMk/>
            <pc:sldMk cId="163617977" sldId="285"/>
            <ac:spMk id="17" creationId="{8FBC34F3-48EF-C195-F282-0157E00490FB}"/>
          </ac:spMkLst>
        </pc:spChg>
        <pc:spChg chg="del">
          <ac:chgData name="박도영" userId="2cca637f-c909-4010-ade8-44c56d6e6485" providerId="ADAL" clId="{0700247F-4FB6-4D0C-B454-DB75893D80DE}" dt="2022-05-15T14:00:34.727" v="5485" actId="478"/>
          <ac:spMkLst>
            <pc:docMk/>
            <pc:sldMk cId="163617977" sldId="285"/>
            <ac:spMk id="18" creationId="{594414F2-C24B-442B-F24E-556E672DB347}"/>
          </ac:spMkLst>
        </pc:spChg>
        <pc:spChg chg="add mod">
          <ac:chgData name="박도영" userId="2cca637f-c909-4010-ade8-44c56d6e6485" providerId="ADAL" clId="{0700247F-4FB6-4D0C-B454-DB75893D80DE}" dt="2022-05-15T14:13:16.723" v="6332"/>
          <ac:spMkLst>
            <pc:docMk/>
            <pc:sldMk cId="163617977" sldId="285"/>
            <ac:spMk id="19" creationId="{603F7AD2-0B58-5D53-8334-805163118261}"/>
          </ac:spMkLst>
        </pc:spChg>
        <pc:spChg chg="add mod">
          <ac:chgData name="박도영" userId="2cca637f-c909-4010-ade8-44c56d6e6485" providerId="ADAL" clId="{0700247F-4FB6-4D0C-B454-DB75893D80DE}" dt="2022-05-15T14:11:26.909" v="6286" actId="403"/>
          <ac:spMkLst>
            <pc:docMk/>
            <pc:sldMk cId="163617977" sldId="285"/>
            <ac:spMk id="20" creationId="{6013682B-27DD-9DA1-E6AE-692DF3A4B438}"/>
          </ac:spMkLst>
        </pc:spChg>
        <pc:spChg chg="add mod">
          <ac:chgData name="박도영" userId="2cca637f-c909-4010-ade8-44c56d6e6485" providerId="ADAL" clId="{0700247F-4FB6-4D0C-B454-DB75893D80DE}" dt="2022-05-15T14:14:36.520" v="6598" actId="20577"/>
          <ac:spMkLst>
            <pc:docMk/>
            <pc:sldMk cId="163617977" sldId="285"/>
            <ac:spMk id="21" creationId="{4990B841-5573-CF3D-C026-BFFEAFDC3114}"/>
          </ac:spMkLst>
        </pc:spChg>
        <pc:spChg chg="add mod">
          <ac:chgData name="박도영" userId="2cca637f-c909-4010-ade8-44c56d6e6485" providerId="ADAL" clId="{0700247F-4FB6-4D0C-B454-DB75893D80DE}" dt="2022-05-15T14:15:51.766" v="6827" actId="20577"/>
          <ac:spMkLst>
            <pc:docMk/>
            <pc:sldMk cId="163617977" sldId="285"/>
            <ac:spMk id="22" creationId="{A6091FD6-2039-37CC-9684-46E486C0C0ED}"/>
          </ac:spMkLst>
        </pc:spChg>
        <pc:spChg chg="mod">
          <ac:chgData name="박도영" userId="2cca637f-c909-4010-ade8-44c56d6e6485" providerId="ADAL" clId="{0700247F-4FB6-4D0C-B454-DB75893D80DE}" dt="2022-05-15T14:47:30.225" v="8633" actId="20577"/>
          <ac:spMkLst>
            <pc:docMk/>
            <pc:sldMk cId="163617977" sldId="285"/>
            <ac:spMk id="160" creationId="{00000000-0000-0000-0000-000000000000}"/>
          </ac:spMkLst>
        </pc:spChg>
        <pc:picChg chg="add mod modCrop">
          <ac:chgData name="박도영" userId="2cca637f-c909-4010-ade8-44c56d6e6485" providerId="ADAL" clId="{0700247F-4FB6-4D0C-B454-DB75893D80DE}" dt="2022-05-15T14:01:52.335" v="5526" actId="1076"/>
          <ac:picMkLst>
            <pc:docMk/>
            <pc:sldMk cId="163617977" sldId="285"/>
            <ac:picMk id="4" creationId="{E5351351-EF2C-5612-0D94-5E20328716A9}"/>
          </ac:picMkLst>
        </pc:picChg>
        <pc:picChg chg="del">
          <ac:chgData name="박도영" userId="2cca637f-c909-4010-ade8-44c56d6e6485" providerId="ADAL" clId="{0700247F-4FB6-4D0C-B454-DB75893D80DE}" dt="2022-05-15T13:59:46.761" v="5482" actId="478"/>
          <ac:picMkLst>
            <pc:docMk/>
            <pc:sldMk cId="163617977" sldId="285"/>
            <ac:picMk id="15" creationId="{4DCF4017-0B2E-5079-7ABB-FB854B1D0FA1}"/>
          </ac:picMkLst>
        </pc:picChg>
        <pc:cxnChg chg="add mod">
          <ac:chgData name="박도영" userId="2cca637f-c909-4010-ade8-44c56d6e6485" providerId="ADAL" clId="{0700247F-4FB6-4D0C-B454-DB75893D80DE}" dt="2022-05-15T16:29:36.190" v="8640" actId="692"/>
          <ac:cxnSpMkLst>
            <pc:docMk/>
            <pc:sldMk cId="163617977" sldId="285"/>
            <ac:cxnSpMk id="3" creationId="{005DCCB3-60A2-A26B-F3E9-09AFBFF303BF}"/>
          </ac:cxnSpMkLst>
        </pc:cxnChg>
        <pc:cxnChg chg="add mod">
          <ac:chgData name="박도영" userId="2cca637f-c909-4010-ade8-44c56d6e6485" providerId="ADAL" clId="{0700247F-4FB6-4D0C-B454-DB75893D80DE}" dt="2022-05-15T16:29:50.061" v="8643" actId="14100"/>
          <ac:cxnSpMkLst>
            <pc:docMk/>
            <pc:sldMk cId="163617977" sldId="285"/>
            <ac:cxnSpMk id="23" creationId="{E7A971DE-7020-1759-1380-3E040FFE1506}"/>
          </ac:cxnSpMkLst>
        </pc:cxnChg>
        <pc:cxnChg chg="add mod">
          <ac:chgData name="박도영" userId="2cca637f-c909-4010-ade8-44c56d6e6485" providerId="ADAL" clId="{0700247F-4FB6-4D0C-B454-DB75893D80DE}" dt="2022-05-15T16:30:07.299" v="8646" actId="14100"/>
          <ac:cxnSpMkLst>
            <pc:docMk/>
            <pc:sldMk cId="163617977" sldId="285"/>
            <ac:cxnSpMk id="24" creationId="{F4B66DC2-8A54-CE7D-4F2E-3E20C023FC97}"/>
          </ac:cxnSpMkLst>
        </pc:cxnChg>
        <pc:cxnChg chg="add mod">
          <ac:chgData name="박도영" userId="2cca637f-c909-4010-ade8-44c56d6e6485" providerId="ADAL" clId="{0700247F-4FB6-4D0C-B454-DB75893D80DE}" dt="2022-05-15T16:30:17.864" v="8650" actId="14100"/>
          <ac:cxnSpMkLst>
            <pc:docMk/>
            <pc:sldMk cId="163617977" sldId="285"/>
            <ac:cxnSpMk id="25" creationId="{30B151E4-6DC3-1281-4F4D-9DC1D7E2F581}"/>
          </ac:cxnSpMkLst>
        </pc:cxnChg>
        <pc:cxnChg chg="add mod">
          <ac:chgData name="박도영" userId="2cca637f-c909-4010-ade8-44c56d6e6485" providerId="ADAL" clId="{0700247F-4FB6-4D0C-B454-DB75893D80DE}" dt="2022-05-15T16:30:32.541" v="8654" actId="14100"/>
          <ac:cxnSpMkLst>
            <pc:docMk/>
            <pc:sldMk cId="163617977" sldId="285"/>
            <ac:cxnSpMk id="26" creationId="{B599D2C1-DB94-2969-DB01-42A0EA207592}"/>
          </ac:cxnSpMkLst>
        </pc:cxnChg>
        <pc:cxnChg chg="add mod">
          <ac:chgData name="박도영" userId="2cca637f-c909-4010-ade8-44c56d6e6485" providerId="ADAL" clId="{0700247F-4FB6-4D0C-B454-DB75893D80DE}" dt="2022-05-15T16:30:49.387" v="8657" actId="14100"/>
          <ac:cxnSpMkLst>
            <pc:docMk/>
            <pc:sldMk cId="163617977" sldId="285"/>
            <ac:cxnSpMk id="29" creationId="{9A3609CD-BC3A-DE0A-11E6-9EB7183F9521}"/>
          </ac:cxnSpMkLst>
        </pc:cxnChg>
      </pc:sldChg>
      <pc:sldChg chg="addSp delSp modSp add mod">
        <pc:chgData name="박도영" userId="2cca637f-c909-4010-ade8-44c56d6e6485" providerId="ADAL" clId="{0700247F-4FB6-4D0C-B454-DB75893D80DE}" dt="2022-05-15T14:29:16.087" v="8324" actId="20577"/>
        <pc:sldMkLst>
          <pc:docMk/>
          <pc:sldMk cId="1445122983" sldId="286"/>
        </pc:sldMkLst>
        <pc:spChg chg="del">
          <ac:chgData name="박도영" userId="2cca637f-c909-4010-ade8-44c56d6e6485" providerId="ADAL" clId="{0700247F-4FB6-4D0C-B454-DB75893D80DE}" dt="2022-05-15T14:16:13.117" v="6830" actId="478"/>
          <ac:spMkLst>
            <pc:docMk/>
            <pc:sldMk cId="1445122983" sldId="286"/>
            <ac:spMk id="16" creationId="{34236574-5891-F564-B60E-2BE31475AFDE}"/>
          </ac:spMkLst>
        </pc:spChg>
        <pc:spChg chg="del">
          <ac:chgData name="박도영" userId="2cca637f-c909-4010-ade8-44c56d6e6485" providerId="ADAL" clId="{0700247F-4FB6-4D0C-B454-DB75893D80DE}" dt="2022-05-15T14:16:13.117" v="6830" actId="478"/>
          <ac:spMkLst>
            <pc:docMk/>
            <pc:sldMk cId="1445122983" sldId="286"/>
            <ac:spMk id="17" creationId="{8FBC34F3-48EF-C195-F282-0157E00490FB}"/>
          </ac:spMkLst>
        </pc:spChg>
        <pc:spChg chg="add mod">
          <ac:chgData name="박도영" userId="2cca637f-c909-4010-ade8-44c56d6e6485" providerId="ADAL" clId="{0700247F-4FB6-4D0C-B454-DB75893D80DE}" dt="2022-05-15T14:29:16.087" v="8324" actId="20577"/>
          <ac:spMkLst>
            <pc:docMk/>
            <pc:sldMk cId="1445122983" sldId="286"/>
            <ac:spMk id="18" creationId="{C53E7A72-F62D-2C7D-7750-10F3CF2CAF53}"/>
          </ac:spMkLst>
        </pc:spChg>
        <pc:spChg chg="del">
          <ac:chgData name="박도영" userId="2cca637f-c909-4010-ade8-44c56d6e6485" providerId="ADAL" clId="{0700247F-4FB6-4D0C-B454-DB75893D80DE}" dt="2022-05-15T14:16:13.117" v="6830" actId="478"/>
          <ac:spMkLst>
            <pc:docMk/>
            <pc:sldMk cId="1445122983" sldId="286"/>
            <ac:spMk id="19" creationId="{603F7AD2-0B58-5D53-8334-805163118261}"/>
          </ac:spMkLst>
        </pc:spChg>
        <pc:spChg chg="del">
          <ac:chgData name="박도영" userId="2cca637f-c909-4010-ade8-44c56d6e6485" providerId="ADAL" clId="{0700247F-4FB6-4D0C-B454-DB75893D80DE}" dt="2022-05-15T14:16:13.117" v="6830" actId="478"/>
          <ac:spMkLst>
            <pc:docMk/>
            <pc:sldMk cId="1445122983" sldId="286"/>
            <ac:spMk id="20" creationId="{6013682B-27DD-9DA1-E6AE-692DF3A4B438}"/>
          </ac:spMkLst>
        </pc:spChg>
        <pc:spChg chg="del">
          <ac:chgData name="박도영" userId="2cca637f-c909-4010-ade8-44c56d6e6485" providerId="ADAL" clId="{0700247F-4FB6-4D0C-B454-DB75893D80DE}" dt="2022-05-15T14:16:13.117" v="6830" actId="478"/>
          <ac:spMkLst>
            <pc:docMk/>
            <pc:sldMk cId="1445122983" sldId="286"/>
            <ac:spMk id="21" creationId="{4990B841-5573-CF3D-C026-BFFEAFDC3114}"/>
          </ac:spMkLst>
        </pc:spChg>
        <pc:spChg chg="del">
          <ac:chgData name="박도영" userId="2cca637f-c909-4010-ade8-44c56d6e6485" providerId="ADAL" clId="{0700247F-4FB6-4D0C-B454-DB75893D80DE}" dt="2022-05-15T14:16:13.117" v="6830" actId="478"/>
          <ac:spMkLst>
            <pc:docMk/>
            <pc:sldMk cId="1445122983" sldId="286"/>
            <ac:spMk id="22" creationId="{A6091FD6-2039-37CC-9684-46E486C0C0ED}"/>
          </ac:spMkLst>
        </pc:spChg>
        <pc:spChg chg="add mod">
          <ac:chgData name="박도영" userId="2cca637f-c909-4010-ade8-44c56d6e6485" providerId="ADAL" clId="{0700247F-4FB6-4D0C-B454-DB75893D80DE}" dt="2022-05-15T14:29:06.034" v="8317" actId="20577"/>
          <ac:spMkLst>
            <pc:docMk/>
            <pc:sldMk cId="1445122983" sldId="286"/>
            <ac:spMk id="23" creationId="{80A5F738-6C6B-14E8-34D7-5D6ADA021EBA}"/>
          </ac:spMkLst>
        </pc:spChg>
        <pc:picChg chg="add mod modCrop">
          <ac:chgData name="박도영" userId="2cca637f-c909-4010-ade8-44c56d6e6485" providerId="ADAL" clId="{0700247F-4FB6-4D0C-B454-DB75893D80DE}" dt="2022-05-15T14:29:09.108" v="8318" actId="1076"/>
          <ac:picMkLst>
            <pc:docMk/>
            <pc:sldMk cId="1445122983" sldId="286"/>
            <ac:picMk id="3" creationId="{E34BBE84-7A21-5D2E-AF27-CD285492E52E}"/>
          </ac:picMkLst>
        </pc:picChg>
        <pc:picChg chg="del">
          <ac:chgData name="박도영" userId="2cca637f-c909-4010-ade8-44c56d6e6485" providerId="ADAL" clId="{0700247F-4FB6-4D0C-B454-DB75893D80DE}" dt="2022-05-15T14:16:11.799" v="6829" actId="478"/>
          <ac:picMkLst>
            <pc:docMk/>
            <pc:sldMk cId="1445122983" sldId="286"/>
            <ac:picMk id="4" creationId="{E5351351-EF2C-5612-0D94-5E20328716A9}"/>
          </ac:picMkLst>
        </pc:picChg>
        <pc:picChg chg="add mod modCrop">
          <ac:chgData name="박도영" userId="2cca637f-c909-4010-ade8-44c56d6e6485" providerId="ADAL" clId="{0700247F-4FB6-4D0C-B454-DB75893D80DE}" dt="2022-05-15T14:27:39.531" v="8283" actId="1035"/>
          <ac:picMkLst>
            <pc:docMk/>
            <pc:sldMk cId="1445122983" sldId="286"/>
            <ac:picMk id="6" creationId="{47A3B753-1F96-E98B-9FDF-B41C0EC63C99}"/>
          </ac:picMkLst>
        </pc:picChg>
        <pc:picChg chg="add mod">
          <ac:chgData name="박도영" userId="2cca637f-c909-4010-ade8-44c56d6e6485" providerId="ADAL" clId="{0700247F-4FB6-4D0C-B454-DB75893D80DE}" dt="2022-05-15T14:27:40.709" v="8288" actId="1035"/>
          <ac:picMkLst>
            <pc:docMk/>
            <pc:sldMk cId="1445122983" sldId="286"/>
            <ac:picMk id="8" creationId="{A83A8148-00D0-7F2C-3021-32FFA1092584}"/>
          </ac:picMkLst>
        </pc:picChg>
      </pc:sldChg>
      <pc:sldChg chg="addSp delSp modSp add mod">
        <pc:chgData name="박도영" userId="2cca637f-c909-4010-ade8-44c56d6e6485" providerId="ADAL" clId="{0700247F-4FB6-4D0C-B454-DB75893D80DE}" dt="2022-05-15T14:34:28.817" v="8395" actId="1076"/>
        <pc:sldMkLst>
          <pc:docMk/>
          <pc:sldMk cId="608200557" sldId="287"/>
        </pc:sldMkLst>
        <pc:spChg chg="add del">
          <ac:chgData name="박도영" userId="2cca637f-c909-4010-ade8-44c56d6e6485" providerId="ADAL" clId="{0700247F-4FB6-4D0C-B454-DB75893D80DE}" dt="2022-05-15T14:31:35.557" v="8349" actId="478"/>
          <ac:spMkLst>
            <pc:docMk/>
            <pc:sldMk cId="608200557" sldId="287"/>
            <ac:spMk id="2" creationId="{9B7B5394-7703-9FD9-FEE8-D5EBB9541A1D}"/>
          </ac:spMkLst>
        </pc:spChg>
        <pc:spChg chg="add del">
          <ac:chgData name="박도영" userId="2cca637f-c909-4010-ade8-44c56d6e6485" providerId="ADAL" clId="{0700247F-4FB6-4D0C-B454-DB75893D80DE}" dt="2022-05-15T14:31:50.060" v="8351" actId="478"/>
          <ac:spMkLst>
            <pc:docMk/>
            <pc:sldMk cId="608200557" sldId="287"/>
            <ac:spMk id="4" creationId="{E55EE231-E36C-7879-1231-25BBCBD8E158}"/>
          </ac:spMkLst>
        </pc:spChg>
        <pc:spChg chg="mod">
          <ac:chgData name="박도영" userId="2cca637f-c909-4010-ade8-44c56d6e6485" providerId="ADAL" clId="{0700247F-4FB6-4D0C-B454-DB75893D80DE}" dt="2022-05-15T14:29:31.133" v="8345"/>
          <ac:spMkLst>
            <pc:docMk/>
            <pc:sldMk cId="608200557" sldId="287"/>
            <ac:spMk id="18" creationId="{C53E7A72-F62D-2C7D-7750-10F3CF2CAF53}"/>
          </ac:spMkLst>
        </pc:spChg>
        <pc:spChg chg="del">
          <ac:chgData name="박도영" userId="2cca637f-c909-4010-ade8-44c56d6e6485" providerId="ADAL" clId="{0700247F-4FB6-4D0C-B454-DB75893D80DE}" dt="2022-05-15T14:29:37.388" v="8347" actId="478"/>
          <ac:spMkLst>
            <pc:docMk/>
            <pc:sldMk cId="608200557" sldId="287"/>
            <ac:spMk id="23" creationId="{80A5F738-6C6B-14E8-34D7-5D6ADA021EBA}"/>
          </ac:spMkLst>
        </pc:spChg>
        <pc:picChg chg="del">
          <ac:chgData name="박도영" userId="2cca637f-c909-4010-ade8-44c56d6e6485" providerId="ADAL" clId="{0700247F-4FB6-4D0C-B454-DB75893D80DE}" dt="2022-05-15T14:29:34.678" v="8346" actId="478"/>
          <ac:picMkLst>
            <pc:docMk/>
            <pc:sldMk cId="608200557" sldId="287"/>
            <ac:picMk id="3" creationId="{E34BBE84-7A21-5D2E-AF27-CD285492E52E}"/>
          </ac:picMkLst>
        </pc:picChg>
        <pc:picChg chg="del">
          <ac:chgData name="박도영" userId="2cca637f-c909-4010-ade8-44c56d6e6485" providerId="ADAL" clId="{0700247F-4FB6-4D0C-B454-DB75893D80DE}" dt="2022-05-15T14:29:34.678" v="8346" actId="478"/>
          <ac:picMkLst>
            <pc:docMk/>
            <pc:sldMk cId="608200557" sldId="287"/>
            <ac:picMk id="6" creationId="{47A3B753-1F96-E98B-9FDF-B41C0EC63C99}"/>
          </ac:picMkLst>
        </pc:picChg>
        <pc:picChg chg="add mod">
          <ac:chgData name="박도영" userId="2cca637f-c909-4010-ade8-44c56d6e6485" providerId="ADAL" clId="{0700247F-4FB6-4D0C-B454-DB75893D80DE}" dt="2022-05-15T14:34:28.817" v="8395" actId="1076"/>
          <ac:picMkLst>
            <pc:docMk/>
            <pc:sldMk cId="608200557" sldId="287"/>
            <ac:picMk id="7" creationId="{3DCEBA53-4DB7-8F21-7180-FEC902445146}"/>
          </ac:picMkLst>
        </pc:picChg>
        <pc:picChg chg="del">
          <ac:chgData name="박도영" userId="2cca637f-c909-4010-ade8-44c56d6e6485" providerId="ADAL" clId="{0700247F-4FB6-4D0C-B454-DB75893D80DE}" dt="2022-05-15T14:29:34.678" v="8346" actId="478"/>
          <ac:picMkLst>
            <pc:docMk/>
            <pc:sldMk cId="608200557" sldId="287"/>
            <ac:picMk id="8" creationId="{A83A8148-00D0-7F2C-3021-32FFA1092584}"/>
          </ac:picMkLst>
        </pc:picChg>
      </pc:sldChg>
      <pc:sldChg chg="add del">
        <pc:chgData name="박도영" userId="2cca637f-c909-4010-ade8-44c56d6e6485" providerId="ADAL" clId="{0700247F-4FB6-4D0C-B454-DB75893D80DE}" dt="2022-05-15T14:27:00.581" v="8262"/>
        <pc:sldMkLst>
          <pc:docMk/>
          <pc:sldMk cId="1196344291" sldId="287"/>
        </pc:sldMkLst>
      </pc:sldChg>
    </pc:docChg>
  </pc:docChgLst>
  <pc:docChgLst>
    <pc:chgData name="박도영" userId="2cca637f-c909-4010-ade8-44c56d6e6485" providerId="ADAL" clId="{16D476C6-16AD-4C54-929A-79DFE7399764}"/>
    <pc:docChg chg="undo custSel addSld delSld modSld sldOrd">
      <pc:chgData name="박도영" userId="2cca637f-c909-4010-ade8-44c56d6e6485" providerId="ADAL" clId="{16D476C6-16AD-4C54-929A-79DFE7399764}" dt="2022-03-29T10:36:31.199" v="9047" actId="20577"/>
      <pc:docMkLst>
        <pc:docMk/>
      </pc:docMkLst>
      <pc:sldChg chg="modSp mod">
        <pc:chgData name="박도영" userId="2cca637f-c909-4010-ade8-44c56d6e6485" providerId="ADAL" clId="{16D476C6-16AD-4C54-929A-79DFE7399764}" dt="2022-03-29T09:13:32.698" v="9044" actId="14100"/>
        <pc:sldMkLst>
          <pc:docMk/>
          <pc:sldMk cId="0" sldId="256"/>
        </pc:sldMkLst>
        <pc:spChg chg="mod">
          <ac:chgData name="박도영" userId="2cca637f-c909-4010-ade8-44c56d6e6485" providerId="ADAL" clId="{16D476C6-16AD-4C54-929A-79DFE7399764}" dt="2022-03-29T09:13:32.698" v="9044" actId="14100"/>
          <ac:spMkLst>
            <pc:docMk/>
            <pc:sldMk cId="0" sldId="256"/>
            <ac:spMk id="100" creationId="{00000000-0000-0000-0000-000000000000}"/>
          </ac:spMkLst>
        </pc:spChg>
      </pc:sldChg>
      <pc:sldChg chg="addSp delSp modSp mod">
        <pc:chgData name="박도영" userId="2cca637f-c909-4010-ade8-44c56d6e6485" providerId="ADAL" clId="{16D476C6-16AD-4C54-929A-79DFE7399764}" dt="2022-03-28T07:08:29.779" v="802" actId="1076"/>
        <pc:sldMkLst>
          <pc:docMk/>
          <pc:sldMk cId="0" sldId="257"/>
        </pc:sldMkLst>
        <pc:spChg chg="add mod">
          <ac:chgData name="박도영" userId="2cca637f-c909-4010-ade8-44c56d6e6485" providerId="ADAL" clId="{16D476C6-16AD-4C54-929A-79DFE7399764}" dt="2022-03-28T07:08:29.779" v="802" actId="1076"/>
          <ac:spMkLst>
            <pc:docMk/>
            <pc:sldMk cId="0" sldId="257"/>
            <ac:spMk id="14" creationId="{983B268B-552C-48F1-BAD2-58E548DF141A}"/>
          </ac:spMkLst>
        </pc:spChg>
        <pc:spChg chg="mod">
          <ac:chgData name="박도영" userId="2cca637f-c909-4010-ade8-44c56d6e6485" providerId="ADAL" clId="{16D476C6-16AD-4C54-929A-79DFE7399764}" dt="2022-03-28T06:43:28.571" v="69" actId="20577"/>
          <ac:spMkLst>
            <pc:docMk/>
            <pc:sldMk cId="0" sldId="257"/>
            <ac:spMk id="110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08:29.779" v="802" actId="1076"/>
          <ac:spMkLst>
            <pc:docMk/>
            <pc:sldMk cId="0" sldId="257"/>
            <ac:spMk id="111" creationId="{00000000-0000-0000-0000-000000000000}"/>
          </ac:spMkLst>
        </pc:spChg>
        <pc:graphicFrameChg chg="add del mod">
          <ac:chgData name="박도영" userId="2cca637f-c909-4010-ade8-44c56d6e6485" providerId="ADAL" clId="{16D476C6-16AD-4C54-929A-79DFE7399764}" dt="2022-03-28T06:41:00.648" v="1"/>
          <ac:graphicFrameMkLst>
            <pc:docMk/>
            <pc:sldMk cId="0" sldId="257"/>
            <ac:graphicFrameMk id="2" creationId="{36886056-58BA-411A-85A9-E3E2DF3A73D3}"/>
          </ac:graphicFrameMkLst>
        </pc:graphicFrameChg>
        <pc:graphicFrameChg chg="add del mod">
          <ac:chgData name="박도영" userId="2cca637f-c909-4010-ade8-44c56d6e6485" providerId="ADAL" clId="{16D476C6-16AD-4C54-929A-79DFE7399764}" dt="2022-03-28T06:41:00.648" v="1"/>
          <ac:graphicFrameMkLst>
            <pc:docMk/>
            <pc:sldMk cId="0" sldId="257"/>
            <ac:graphicFrameMk id="3" creationId="{5B8DB84C-F471-4C34-8AE0-F3AF4057243D}"/>
          </ac:graphicFrameMkLst>
        </pc:graphicFrameChg>
        <pc:picChg chg="add mod">
          <ac:chgData name="박도영" userId="2cca637f-c909-4010-ade8-44c56d6e6485" providerId="ADAL" clId="{16D476C6-16AD-4C54-929A-79DFE7399764}" dt="2022-03-28T07:08:29.779" v="802" actId="1076"/>
          <ac:picMkLst>
            <pc:docMk/>
            <pc:sldMk cId="0" sldId="257"/>
            <ac:picMk id="5" creationId="{40E54A73-518A-478F-BABD-8BFD9EB234A9}"/>
          </ac:picMkLst>
        </pc:picChg>
        <pc:picChg chg="add mod modCrop">
          <ac:chgData name="박도영" userId="2cca637f-c909-4010-ade8-44c56d6e6485" providerId="ADAL" clId="{16D476C6-16AD-4C54-929A-79DFE7399764}" dt="2022-03-28T07:08:29.779" v="802" actId="1076"/>
          <ac:picMkLst>
            <pc:docMk/>
            <pc:sldMk cId="0" sldId="257"/>
            <ac:picMk id="7" creationId="{E3DCB488-10EC-450E-A146-AF4A9A12FA4B}"/>
          </ac:picMkLst>
        </pc:picChg>
        <pc:picChg chg="del">
          <ac:chgData name="박도영" userId="2cca637f-c909-4010-ade8-44c56d6e6485" providerId="ADAL" clId="{16D476C6-16AD-4C54-929A-79DFE7399764}" dt="2022-03-28T06:41:34.380" v="15" actId="478"/>
          <ac:picMkLst>
            <pc:docMk/>
            <pc:sldMk cId="0" sldId="257"/>
            <ac:picMk id="112" creationId="{00000000-0000-0000-0000-000000000000}"/>
          </ac:picMkLst>
        </pc:picChg>
      </pc:sldChg>
      <pc:sldChg chg="addSp delSp modSp mod">
        <pc:chgData name="박도영" userId="2cca637f-c909-4010-ade8-44c56d6e6485" providerId="ADAL" clId="{16D476C6-16AD-4C54-929A-79DFE7399764}" dt="2022-03-28T13:27:43.187" v="8903" actId="20577"/>
        <pc:sldMkLst>
          <pc:docMk/>
          <pc:sldMk cId="0" sldId="258"/>
        </pc:sldMkLst>
        <pc:spChg chg="add mod">
          <ac:chgData name="박도영" userId="2cca637f-c909-4010-ade8-44c56d6e6485" providerId="ADAL" clId="{16D476C6-16AD-4C54-929A-79DFE7399764}" dt="2022-03-28T06:46:27.393" v="193" actId="571"/>
          <ac:spMkLst>
            <pc:docMk/>
            <pc:sldMk cId="0" sldId="258"/>
            <ac:spMk id="19" creationId="{C8E682C9-15CC-49F4-92D2-6CF0CFABC455}"/>
          </ac:spMkLst>
        </pc:spChg>
        <pc:spChg chg="add mod">
          <ac:chgData name="박도영" userId="2cca637f-c909-4010-ade8-44c56d6e6485" providerId="ADAL" clId="{16D476C6-16AD-4C54-929A-79DFE7399764}" dt="2022-03-28T06:46:27.393" v="193" actId="571"/>
          <ac:spMkLst>
            <pc:docMk/>
            <pc:sldMk cId="0" sldId="258"/>
            <ac:spMk id="20" creationId="{6D2B21D9-7D8D-4092-BE81-4DFA9DDDE3DF}"/>
          </ac:spMkLst>
        </pc:spChg>
        <pc:spChg chg="add mod">
          <ac:chgData name="박도영" userId="2cca637f-c909-4010-ade8-44c56d6e6485" providerId="ADAL" clId="{16D476C6-16AD-4C54-929A-79DFE7399764}" dt="2022-03-28T06:55:14.092" v="318" actId="1035"/>
          <ac:spMkLst>
            <pc:docMk/>
            <pc:sldMk cId="0" sldId="258"/>
            <ac:spMk id="21" creationId="{981A6C9B-2795-4E23-B141-B3F57C8E1055}"/>
          </ac:spMkLst>
        </pc:spChg>
        <pc:spChg chg="add del mod">
          <ac:chgData name="박도영" userId="2cca637f-c909-4010-ade8-44c56d6e6485" providerId="ADAL" clId="{16D476C6-16AD-4C54-929A-79DFE7399764}" dt="2022-03-28T06:50:54.540" v="260"/>
          <ac:spMkLst>
            <pc:docMk/>
            <pc:sldMk cId="0" sldId="258"/>
            <ac:spMk id="22" creationId="{6EC70E7E-B93E-43C6-86BD-A942AEE7A493}"/>
          </ac:spMkLst>
        </pc:spChg>
        <pc:spChg chg="add mod">
          <ac:chgData name="박도영" userId="2cca637f-c909-4010-ade8-44c56d6e6485" providerId="ADAL" clId="{16D476C6-16AD-4C54-929A-79DFE7399764}" dt="2022-03-28T06:50:56.407" v="262" actId="571"/>
          <ac:spMkLst>
            <pc:docMk/>
            <pc:sldMk cId="0" sldId="258"/>
            <ac:spMk id="23" creationId="{590927F5-AE15-4153-BA5F-8C096986C82B}"/>
          </ac:spMkLst>
        </pc:spChg>
        <pc:spChg chg="add mod">
          <ac:chgData name="박도영" userId="2cca637f-c909-4010-ade8-44c56d6e6485" providerId="ADAL" clId="{16D476C6-16AD-4C54-929A-79DFE7399764}" dt="2022-03-28T06:50:56.407" v="262" actId="571"/>
          <ac:spMkLst>
            <pc:docMk/>
            <pc:sldMk cId="0" sldId="258"/>
            <ac:spMk id="24" creationId="{C0181C97-6E68-46A1-BD5C-B204876385D5}"/>
          </ac:spMkLst>
        </pc:spChg>
        <pc:spChg chg="add mod ord">
          <ac:chgData name="박도영" userId="2cca637f-c909-4010-ade8-44c56d6e6485" providerId="ADAL" clId="{16D476C6-16AD-4C54-929A-79DFE7399764}" dt="2022-03-28T06:51:53.911" v="272" actId="167"/>
          <ac:spMkLst>
            <pc:docMk/>
            <pc:sldMk cId="0" sldId="258"/>
            <ac:spMk id="25" creationId="{565170EE-86E0-4947-A6ED-83569A58EA97}"/>
          </ac:spMkLst>
        </pc:spChg>
        <pc:spChg chg="add mod">
          <ac:chgData name="박도영" userId="2cca637f-c909-4010-ade8-44c56d6e6485" providerId="ADAL" clId="{16D476C6-16AD-4C54-929A-79DFE7399764}" dt="2022-03-28T06:51:18.508" v="266" actId="1076"/>
          <ac:spMkLst>
            <pc:docMk/>
            <pc:sldMk cId="0" sldId="258"/>
            <ac:spMk id="26" creationId="{A5DA2D18-1E1E-4ADB-9BF9-7472E7C4ADD0}"/>
          </ac:spMkLst>
        </pc:spChg>
        <pc:spChg chg="add mod">
          <ac:chgData name="박도영" userId="2cca637f-c909-4010-ade8-44c56d6e6485" providerId="ADAL" clId="{16D476C6-16AD-4C54-929A-79DFE7399764}" dt="2022-03-28T07:07:08.811" v="793" actId="113"/>
          <ac:spMkLst>
            <pc:docMk/>
            <pc:sldMk cId="0" sldId="258"/>
            <ac:spMk id="33" creationId="{3218E7D5-1B34-4D36-B33B-EE5EFB5629EF}"/>
          </ac:spMkLst>
        </pc:spChg>
        <pc:spChg chg="add del mod">
          <ac:chgData name="박도영" userId="2cca637f-c909-4010-ade8-44c56d6e6485" providerId="ADAL" clId="{16D476C6-16AD-4C54-929A-79DFE7399764}" dt="2022-03-28T06:58:35.383" v="512"/>
          <ac:spMkLst>
            <pc:docMk/>
            <pc:sldMk cId="0" sldId="258"/>
            <ac:spMk id="34" creationId="{E723547C-380D-4C66-8CBF-606E3F9368E3}"/>
          </ac:spMkLst>
        </pc:spChg>
        <pc:spChg chg="add mod">
          <ac:chgData name="박도영" userId="2cca637f-c909-4010-ade8-44c56d6e6485" providerId="ADAL" clId="{16D476C6-16AD-4C54-929A-79DFE7399764}" dt="2022-03-28T07:07:05.816" v="792" actId="113"/>
          <ac:spMkLst>
            <pc:docMk/>
            <pc:sldMk cId="0" sldId="258"/>
            <ac:spMk id="35" creationId="{82EAA4AC-70F4-4CA3-AE1D-F4E17B822FD9}"/>
          </ac:spMkLst>
        </pc:spChg>
        <pc:spChg chg="add mod">
          <ac:chgData name="박도영" userId="2cca637f-c909-4010-ade8-44c56d6e6485" providerId="ADAL" clId="{16D476C6-16AD-4C54-929A-79DFE7399764}" dt="2022-03-28T13:27:43.187" v="8903" actId="20577"/>
          <ac:spMkLst>
            <pc:docMk/>
            <pc:sldMk cId="0" sldId="258"/>
            <ac:spMk id="36" creationId="{F54BDED8-76C2-4FAB-8ACA-2BCF61D9BCDD}"/>
          </ac:spMkLst>
        </pc:spChg>
        <pc:spChg chg="del mod">
          <ac:chgData name="박도영" userId="2cca637f-c909-4010-ade8-44c56d6e6485" providerId="ADAL" clId="{16D476C6-16AD-4C54-929A-79DFE7399764}" dt="2022-03-28T06:50:46.380" v="257" actId="478"/>
          <ac:spMkLst>
            <pc:docMk/>
            <pc:sldMk cId="0" sldId="258"/>
            <ac:spMk id="122" creationId="{00000000-0000-0000-0000-000000000000}"/>
          </ac:spMkLst>
        </pc:spChg>
        <pc:spChg chg="del mod">
          <ac:chgData name="박도영" userId="2cca637f-c909-4010-ade8-44c56d6e6485" providerId="ADAL" clId="{16D476C6-16AD-4C54-929A-79DFE7399764}" dt="2022-03-28T06:50:44.897" v="256" actId="478"/>
          <ac:spMkLst>
            <pc:docMk/>
            <pc:sldMk cId="0" sldId="258"/>
            <ac:spMk id="123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6:50:28.721" v="251" actId="478"/>
          <ac:spMkLst>
            <pc:docMk/>
            <pc:sldMk cId="0" sldId="258"/>
            <ac:spMk id="124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6:50:50.678" v="258" actId="14100"/>
          <ac:spMkLst>
            <pc:docMk/>
            <pc:sldMk cId="0" sldId="258"/>
            <ac:spMk id="125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6:55:14.092" v="318" actId="1035"/>
          <ac:spMkLst>
            <pc:docMk/>
            <pc:sldMk cId="0" sldId="258"/>
            <ac:spMk id="126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6:46:20.246" v="191" actId="478"/>
          <ac:spMkLst>
            <pc:docMk/>
            <pc:sldMk cId="0" sldId="258"/>
            <ac:spMk id="127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6:55:14.092" v="318" actId="1035"/>
          <ac:spMkLst>
            <pc:docMk/>
            <pc:sldMk cId="0" sldId="258"/>
            <ac:spMk id="128" creationId="{00000000-0000-0000-0000-000000000000}"/>
          </ac:spMkLst>
        </pc:spChg>
        <pc:spChg chg="del mod">
          <ac:chgData name="박도영" userId="2cca637f-c909-4010-ade8-44c56d6e6485" providerId="ADAL" clId="{16D476C6-16AD-4C54-929A-79DFE7399764}" dt="2022-03-28T06:50:30.753" v="252" actId="478"/>
          <ac:spMkLst>
            <pc:docMk/>
            <pc:sldMk cId="0" sldId="258"/>
            <ac:spMk id="129" creationId="{00000000-0000-0000-0000-000000000000}"/>
          </ac:spMkLst>
        </pc:spChg>
        <pc:cxnChg chg="add mod">
          <ac:chgData name="박도영" userId="2cca637f-c909-4010-ade8-44c56d6e6485" providerId="ADAL" clId="{16D476C6-16AD-4C54-929A-79DFE7399764}" dt="2022-03-28T06:55:18.800" v="324" actId="1036"/>
          <ac:cxnSpMkLst>
            <pc:docMk/>
            <pc:sldMk cId="0" sldId="258"/>
            <ac:cxnSpMk id="3" creationId="{B25FC192-6D42-4900-9C27-06DECF295B74}"/>
          </ac:cxnSpMkLst>
        </pc:cxnChg>
        <pc:cxnChg chg="add del mod">
          <ac:chgData name="박도영" userId="2cca637f-c909-4010-ade8-44c56d6e6485" providerId="ADAL" clId="{16D476C6-16AD-4C54-929A-79DFE7399764}" dt="2022-03-28T06:54:39.819" v="297"/>
          <ac:cxnSpMkLst>
            <pc:docMk/>
            <pc:sldMk cId="0" sldId="258"/>
            <ac:cxnSpMk id="30" creationId="{E79878C0-A707-4238-BF3F-ED64C7E49209}"/>
          </ac:cxnSpMkLst>
        </pc:cxnChg>
        <pc:cxnChg chg="add mod">
          <ac:chgData name="박도영" userId="2cca637f-c909-4010-ade8-44c56d6e6485" providerId="ADAL" clId="{16D476C6-16AD-4C54-929A-79DFE7399764}" dt="2022-03-28T06:55:18.800" v="324" actId="1036"/>
          <ac:cxnSpMkLst>
            <pc:docMk/>
            <pc:sldMk cId="0" sldId="258"/>
            <ac:cxnSpMk id="31" creationId="{3B1ABFC9-2A07-45F8-A911-37BC60EAC3BD}"/>
          </ac:cxnSpMkLst>
        </pc:cxnChg>
        <pc:cxnChg chg="add mod">
          <ac:chgData name="박도영" userId="2cca637f-c909-4010-ade8-44c56d6e6485" providerId="ADAL" clId="{16D476C6-16AD-4C54-929A-79DFE7399764}" dt="2022-03-28T06:55:18.800" v="324" actId="1036"/>
          <ac:cxnSpMkLst>
            <pc:docMk/>
            <pc:sldMk cId="0" sldId="258"/>
            <ac:cxnSpMk id="32" creationId="{19B52096-F322-4DA2-8E03-D0AEA18F89B5}"/>
          </ac:cxnSpMkLst>
        </pc:cxnChg>
        <pc:cxnChg chg="del">
          <ac:chgData name="박도영" userId="2cca637f-c909-4010-ade8-44c56d6e6485" providerId="ADAL" clId="{16D476C6-16AD-4C54-929A-79DFE7399764}" dt="2022-03-28T06:49:53.011" v="247" actId="478"/>
          <ac:cxnSpMkLst>
            <pc:docMk/>
            <pc:sldMk cId="0" sldId="258"/>
            <ac:cxnSpMk id="130" creationId="{00000000-0000-0000-0000-000000000000}"/>
          </ac:cxnSpMkLst>
        </pc:cxnChg>
        <pc:cxnChg chg="del">
          <ac:chgData name="박도영" userId="2cca637f-c909-4010-ade8-44c56d6e6485" providerId="ADAL" clId="{16D476C6-16AD-4C54-929A-79DFE7399764}" dt="2022-03-28T06:49:53.011" v="247" actId="478"/>
          <ac:cxnSpMkLst>
            <pc:docMk/>
            <pc:sldMk cId="0" sldId="258"/>
            <ac:cxnSpMk id="131" creationId="{00000000-0000-0000-0000-000000000000}"/>
          </ac:cxnSpMkLst>
        </pc:cxnChg>
        <pc:cxnChg chg="del">
          <ac:chgData name="박도영" userId="2cca637f-c909-4010-ade8-44c56d6e6485" providerId="ADAL" clId="{16D476C6-16AD-4C54-929A-79DFE7399764}" dt="2022-03-28T06:49:53.011" v="247" actId="478"/>
          <ac:cxnSpMkLst>
            <pc:docMk/>
            <pc:sldMk cId="0" sldId="258"/>
            <ac:cxnSpMk id="132" creationId="{00000000-0000-0000-0000-000000000000}"/>
          </ac:cxnSpMkLst>
        </pc:cxnChg>
        <pc:cxnChg chg="del">
          <ac:chgData name="박도영" userId="2cca637f-c909-4010-ade8-44c56d6e6485" providerId="ADAL" clId="{16D476C6-16AD-4C54-929A-79DFE7399764}" dt="2022-03-28T06:49:53.011" v="247" actId="478"/>
          <ac:cxnSpMkLst>
            <pc:docMk/>
            <pc:sldMk cId="0" sldId="258"/>
            <ac:cxnSpMk id="133" creationId="{00000000-0000-0000-0000-000000000000}"/>
          </ac:cxnSpMkLst>
        </pc:cxnChg>
      </pc:sldChg>
      <pc:sldChg chg="addSp delSp modSp mod">
        <pc:chgData name="박도영" userId="2cca637f-c909-4010-ade8-44c56d6e6485" providerId="ADAL" clId="{16D476C6-16AD-4C54-929A-79DFE7399764}" dt="2022-03-28T07:43:02.331" v="1922" actId="20577"/>
        <pc:sldMkLst>
          <pc:docMk/>
          <pc:sldMk cId="0" sldId="259"/>
        </pc:sldMkLst>
        <pc:spChg chg="add del mod">
          <ac:chgData name="박도영" userId="2cca637f-c909-4010-ade8-44c56d6e6485" providerId="ADAL" clId="{16D476C6-16AD-4C54-929A-79DFE7399764}" dt="2022-03-28T07:12:06.128" v="929" actId="478"/>
          <ac:spMkLst>
            <pc:docMk/>
            <pc:sldMk cId="0" sldId="259"/>
            <ac:spMk id="13" creationId="{61266647-3461-4C74-8170-12A0DA6B3F15}"/>
          </ac:spMkLst>
        </pc:spChg>
        <pc:spChg chg="add del mod">
          <ac:chgData name="박도영" userId="2cca637f-c909-4010-ade8-44c56d6e6485" providerId="ADAL" clId="{16D476C6-16AD-4C54-929A-79DFE7399764}" dt="2022-03-28T07:15:20.449" v="931"/>
          <ac:spMkLst>
            <pc:docMk/>
            <pc:sldMk cId="0" sldId="259"/>
            <ac:spMk id="14" creationId="{E7D79D15-FDB0-4E9A-A861-493E3464CECD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15" creationId="{9129C748-B512-47C2-B906-3202CDEE12C5}"/>
          </ac:spMkLst>
        </pc:spChg>
        <pc:spChg chg="add del mod">
          <ac:chgData name="박도영" userId="2cca637f-c909-4010-ade8-44c56d6e6485" providerId="ADAL" clId="{16D476C6-16AD-4C54-929A-79DFE7399764}" dt="2022-03-28T07:15:55.841" v="979"/>
          <ac:spMkLst>
            <pc:docMk/>
            <pc:sldMk cId="0" sldId="259"/>
            <ac:spMk id="16" creationId="{3020517D-5849-47DE-928D-2E99B0EB1889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17" creationId="{46E524B7-EE41-4241-AE87-7E4766DC4E91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18" creationId="{B61B3586-DC82-4BB7-9F29-7ED813810A1B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19" creationId="{C13F4998-F93C-44CA-8056-0CA468FF7A95}"/>
          </ac:spMkLst>
        </pc:spChg>
        <pc:spChg chg="add mod">
          <ac:chgData name="박도영" userId="2cca637f-c909-4010-ade8-44c56d6e6485" providerId="ADAL" clId="{16D476C6-16AD-4C54-929A-79DFE7399764}" dt="2022-03-28T07:16:26.007" v="986" actId="571"/>
          <ac:spMkLst>
            <pc:docMk/>
            <pc:sldMk cId="0" sldId="259"/>
            <ac:spMk id="20" creationId="{CD2B965B-0EBD-45A1-B815-2B1834A30C57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21" creationId="{0317F403-4467-44CD-B2AA-FAE6E99387F2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22" creationId="{31D3390F-D4E1-474F-A8D5-69E654999D8F}"/>
          </ac:spMkLst>
        </pc:spChg>
        <pc:spChg chg="add del mod">
          <ac:chgData name="박도영" userId="2cca637f-c909-4010-ade8-44c56d6e6485" providerId="ADAL" clId="{16D476C6-16AD-4C54-929A-79DFE7399764}" dt="2022-03-28T07:18:13.612" v="994" actId="478"/>
          <ac:spMkLst>
            <pc:docMk/>
            <pc:sldMk cId="0" sldId="259"/>
            <ac:spMk id="23" creationId="{B9CAA9E8-D999-441F-BBF3-CA0081A65519}"/>
          </ac:spMkLst>
        </pc:spChg>
        <pc:spChg chg="add mod">
          <ac:chgData name="박도영" userId="2cca637f-c909-4010-ade8-44c56d6e6485" providerId="ADAL" clId="{16D476C6-16AD-4C54-929A-79DFE7399764}" dt="2022-03-28T07:19:39.362" v="1003" actId="14100"/>
          <ac:spMkLst>
            <pc:docMk/>
            <pc:sldMk cId="0" sldId="259"/>
            <ac:spMk id="24" creationId="{0EF0E96D-4508-4084-A967-6ED467C9BE50}"/>
          </ac:spMkLst>
        </pc:spChg>
        <pc:spChg chg="add del mod">
          <ac:chgData name="박도영" userId="2cca637f-c909-4010-ade8-44c56d6e6485" providerId="ADAL" clId="{16D476C6-16AD-4C54-929A-79DFE7399764}" dt="2022-03-28T07:19:41.473" v="1004" actId="478"/>
          <ac:spMkLst>
            <pc:docMk/>
            <pc:sldMk cId="0" sldId="259"/>
            <ac:spMk id="25" creationId="{19310D65-06A7-49BB-A1F5-D03D39445B87}"/>
          </ac:spMkLst>
        </pc:spChg>
        <pc:spChg chg="add del mod">
          <ac:chgData name="박도영" userId="2cca637f-c909-4010-ade8-44c56d6e6485" providerId="ADAL" clId="{16D476C6-16AD-4C54-929A-79DFE7399764}" dt="2022-03-28T07:19:42.967" v="1005" actId="478"/>
          <ac:spMkLst>
            <pc:docMk/>
            <pc:sldMk cId="0" sldId="259"/>
            <ac:spMk id="26" creationId="{9153F404-A723-46E3-8BCB-705E1A4F89F9}"/>
          </ac:spMkLst>
        </pc:spChg>
        <pc:spChg chg="add mod">
          <ac:chgData name="박도영" userId="2cca637f-c909-4010-ade8-44c56d6e6485" providerId="ADAL" clId="{16D476C6-16AD-4C54-929A-79DFE7399764}" dt="2022-03-28T07:19:54.274" v="1008" actId="1076"/>
          <ac:spMkLst>
            <pc:docMk/>
            <pc:sldMk cId="0" sldId="259"/>
            <ac:spMk id="27" creationId="{F8DD5149-E8F6-407E-A9B2-48D9D5C0D723}"/>
          </ac:spMkLst>
        </pc:spChg>
        <pc:spChg chg="add mod">
          <ac:chgData name="박도영" userId="2cca637f-c909-4010-ade8-44c56d6e6485" providerId="ADAL" clId="{16D476C6-16AD-4C54-929A-79DFE7399764}" dt="2022-03-28T07:19:56.429" v="1009" actId="1076"/>
          <ac:spMkLst>
            <pc:docMk/>
            <pc:sldMk cId="0" sldId="259"/>
            <ac:spMk id="28" creationId="{0C6D43BD-D4DE-42FB-8B6A-EAC841932E6D}"/>
          </ac:spMkLst>
        </pc:spChg>
        <pc:spChg chg="add mod">
          <ac:chgData name="박도영" userId="2cca637f-c909-4010-ade8-44c56d6e6485" providerId="ADAL" clId="{16D476C6-16AD-4C54-929A-79DFE7399764}" dt="2022-03-28T07:20:09.570" v="1010" actId="571"/>
          <ac:spMkLst>
            <pc:docMk/>
            <pc:sldMk cId="0" sldId="259"/>
            <ac:spMk id="29" creationId="{7AA97CAB-0E5A-4522-927A-F1D1BB7BC658}"/>
          </ac:spMkLst>
        </pc:spChg>
        <pc:spChg chg="add mod">
          <ac:chgData name="박도영" userId="2cca637f-c909-4010-ade8-44c56d6e6485" providerId="ADAL" clId="{16D476C6-16AD-4C54-929A-79DFE7399764}" dt="2022-03-28T07:20:09.570" v="1010" actId="571"/>
          <ac:spMkLst>
            <pc:docMk/>
            <pc:sldMk cId="0" sldId="259"/>
            <ac:spMk id="30" creationId="{4B5F89B6-6046-4714-A78C-48227FD368D2}"/>
          </ac:spMkLst>
        </pc:spChg>
        <pc:spChg chg="add mod">
          <ac:chgData name="박도영" userId="2cca637f-c909-4010-ade8-44c56d6e6485" providerId="ADAL" clId="{16D476C6-16AD-4C54-929A-79DFE7399764}" dt="2022-03-28T07:29:56.593" v="1259" actId="20577"/>
          <ac:spMkLst>
            <pc:docMk/>
            <pc:sldMk cId="0" sldId="259"/>
            <ac:spMk id="31" creationId="{BAD2417C-BA9C-401A-B571-516CF2CCD58F}"/>
          </ac:spMkLst>
        </pc:spChg>
        <pc:spChg chg="add mod">
          <ac:chgData name="박도영" userId="2cca637f-c909-4010-ade8-44c56d6e6485" providerId="ADAL" clId="{16D476C6-16AD-4C54-929A-79DFE7399764}" dt="2022-03-28T07:26:12.831" v="1084" actId="14100"/>
          <ac:spMkLst>
            <pc:docMk/>
            <pc:sldMk cId="0" sldId="259"/>
            <ac:spMk id="32" creationId="{6AF13A25-A3D1-4CDA-8F35-B987204284DA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3" creationId="{51B103EA-4FCA-4D6A-B46A-81BB61FC722D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4" creationId="{897B5F39-902F-4648-B811-38C89F41CA2B}"/>
          </ac:spMkLst>
        </pc:spChg>
        <pc:spChg chg="add mod">
          <ac:chgData name="박도영" userId="2cca637f-c909-4010-ade8-44c56d6e6485" providerId="ADAL" clId="{16D476C6-16AD-4C54-929A-79DFE7399764}" dt="2022-03-28T07:21:14.188" v="1041" actId="571"/>
          <ac:spMkLst>
            <pc:docMk/>
            <pc:sldMk cId="0" sldId="259"/>
            <ac:spMk id="35" creationId="{BCDEAF27-AB9F-4003-9D13-F71E04E3BBFF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6" creationId="{017A8C95-C243-49AA-AE8A-0270C8EC5D11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7" creationId="{0C7D2502-0E0E-410C-A1D9-72DA79F34FCB}"/>
          </ac:spMkLst>
        </pc:spChg>
        <pc:spChg chg="add del mod">
          <ac:chgData name="박도영" userId="2cca637f-c909-4010-ade8-44c56d6e6485" providerId="ADAL" clId="{16D476C6-16AD-4C54-929A-79DFE7399764}" dt="2022-03-28T07:26:54.180" v="1085" actId="478"/>
          <ac:spMkLst>
            <pc:docMk/>
            <pc:sldMk cId="0" sldId="259"/>
            <ac:spMk id="38" creationId="{9DC0CABC-0C7A-4D34-B1AA-FD657C93142A}"/>
          </ac:spMkLst>
        </pc:spChg>
        <pc:spChg chg="add mod">
          <ac:chgData name="박도영" userId="2cca637f-c909-4010-ade8-44c56d6e6485" providerId="ADAL" clId="{16D476C6-16AD-4C54-929A-79DFE7399764}" dt="2022-03-28T07:27:23.977" v="1119"/>
          <ac:spMkLst>
            <pc:docMk/>
            <pc:sldMk cId="0" sldId="259"/>
            <ac:spMk id="39" creationId="{E600D806-9B7B-4C6B-883C-66DF7BCBE2F3}"/>
          </ac:spMkLst>
        </pc:spChg>
        <pc:spChg chg="add mod">
          <ac:chgData name="박도영" userId="2cca637f-c909-4010-ade8-44c56d6e6485" providerId="ADAL" clId="{16D476C6-16AD-4C54-929A-79DFE7399764}" dt="2022-03-28T07:27:45.615" v="1161"/>
          <ac:spMkLst>
            <pc:docMk/>
            <pc:sldMk cId="0" sldId="259"/>
            <ac:spMk id="40" creationId="{4823EF8C-8E8E-4271-BCDA-707AAC7DAAA3}"/>
          </ac:spMkLst>
        </pc:spChg>
        <pc:spChg chg="add mod">
          <ac:chgData name="박도영" userId="2cca637f-c909-4010-ade8-44c56d6e6485" providerId="ADAL" clId="{16D476C6-16AD-4C54-929A-79DFE7399764}" dt="2022-03-28T07:27:57.539" v="1181"/>
          <ac:spMkLst>
            <pc:docMk/>
            <pc:sldMk cId="0" sldId="259"/>
            <ac:spMk id="41" creationId="{936DC028-CA91-45DF-A4E4-5350E7924AAF}"/>
          </ac:spMkLst>
        </pc:spChg>
        <pc:spChg chg="add mod">
          <ac:chgData name="박도영" userId="2cca637f-c909-4010-ade8-44c56d6e6485" providerId="ADAL" clId="{16D476C6-16AD-4C54-929A-79DFE7399764}" dt="2022-03-28T07:28:14.775" v="1217"/>
          <ac:spMkLst>
            <pc:docMk/>
            <pc:sldMk cId="0" sldId="259"/>
            <ac:spMk id="42" creationId="{B108C048-27F1-4F8E-ADB6-EA973C3AF145}"/>
          </ac:spMkLst>
        </pc:spChg>
        <pc:spChg chg="add mod">
          <ac:chgData name="박도영" userId="2cca637f-c909-4010-ade8-44c56d6e6485" providerId="ADAL" clId="{16D476C6-16AD-4C54-929A-79DFE7399764}" dt="2022-03-28T07:28:44.017" v="1251"/>
          <ac:spMkLst>
            <pc:docMk/>
            <pc:sldMk cId="0" sldId="259"/>
            <ac:spMk id="43" creationId="{A79F90EC-AEBA-4394-83B3-AE2371B25C34}"/>
          </ac:spMkLst>
        </pc:spChg>
        <pc:spChg chg="add del mod">
          <ac:chgData name="박도영" userId="2cca637f-c909-4010-ade8-44c56d6e6485" providerId="ADAL" clId="{16D476C6-16AD-4C54-929A-79DFE7399764}" dt="2022-03-28T07:42:51.553" v="1920" actId="20577"/>
          <ac:spMkLst>
            <pc:docMk/>
            <pc:sldMk cId="0" sldId="259"/>
            <ac:spMk id="44" creationId="{69E5BA46-AFF8-4B68-ABA4-88AA30EC5372}"/>
          </ac:spMkLst>
        </pc:spChg>
        <pc:spChg chg="add mod">
          <ac:chgData name="박도영" userId="2cca637f-c909-4010-ade8-44c56d6e6485" providerId="ADAL" clId="{16D476C6-16AD-4C54-929A-79DFE7399764}" dt="2022-03-28T07:34:08.793" v="1481" actId="20577"/>
          <ac:spMkLst>
            <pc:docMk/>
            <pc:sldMk cId="0" sldId="259"/>
            <ac:spMk id="45" creationId="{DD00EA38-DB1F-48E2-AE4C-ED9AEF4733C2}"/>
          </ac:spMkLst>
        </pc:spChg>
        <pc:spChg chg="add mod">
          <ac:chgData name="박도영" userId="2cca637f-c909-4010-ade8-44c56d6e6485" providerId="ADAL" clId="{16D476C6-16AD-4C54-929A-79DFE7399764}" dt="2022-03-28T07:34:52.827" v="1560" actId="20577"/>
          <ac:spMkLst>
            <pc:docMk/>
            <pc:sldMk cId="0" sldId="259"/>
            <ac:spMk id="46" creationId="{A32B9DC0-2E6F-42D6-B7F7-B62D607BB7A3}"/>
          </ac:spMkLst>
        </pc:spChg>
        <pc:spChg chg="add mod">
          <ac:chgData name="박도영" userId="2cca637f-c909-4010-ade8-44c56d6e6485" providerId="ADAL" clId="{16D476C6-16AD-4C54-929A-79DFE7399764}" dt="2022-03-28T07:43:02.331" v="1922" actId="20577"/>
          <ac:spMkLst>
            <pc:docMk/>
            <pc:sldMk cId="0" sldId="259"/>
            <ac:spMk id="47" creationId="{BD9C4DBE-013B-45CB-B54F-BFDF5AF31C13}"/>
          </ac:spMkLst>
        </pc:spChg>
        <pc:spChg chg="add mod">
          <ac:chgData name="박도영" userId="2cca637f-c909-4010-ade8-44c56d6e6485" providerId="ADAL" clId="{16D476C6-16AD-4C54-929A-79DFE7399764}" dt="2022-03-28T07:41:07.044" v="1776"/>
          <ac:spMkLst>
            <pc:docMk/>
            <pc:sldMk cId="0" sldId="259"/>
            <ac:spMk id="48" creationId="{5E7566AA-C165-4207-921D-26BFCD98C3E5}"/>
          </ac:spMkLst>
        </pc:spChg>
        <pc:spChg chg="add mod">
          <ac:chgData name="박도영" userId="2cca637f-c909-4010-ade8-44c56d6e6485" providerId="ADAL" clId="{16D476C6-16AD-4C54-929A-79DFE7399764}" dt="2022-03-28T07:42:29.351" v="1918"/>
          <ac:spMkLst>
            <pc:docMk/>
            <pc:sldMk cId="0" sldId="259"/>
            <ac:spMk id="49" creationId="{1E61F619-872C-4697-843D-F0ADA2046A61}"/>
          </ac:spMkLst>
        </pc:spChg>
        <pc:spChg chg="mod">
          <ac:chgData name="박도영" userId="2cca637f-c909-4010-ade8-44c56d6e6485" providerId="ADAL" clId="{16D476C6-16AD-4C54-929A-79DFE7399764}" dt="2022-03-28T07:09:08.940" v="833"/>
          <ac:spMkLst>
            <pc:docMk/>
            <pc:sldMk cId="0" sldId="259"/>
            <ac:spMk id="141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09:17.526" v="853"/>
          <ac:spMkLst>
            <pc:docMk/>
            <pc:sldMk cId="0" sldId="259"/>
            <ac:spMk id="142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09:26.243" v="882"/>
          <ac:spMkLst>
            <pc:docMk/>
            <pc:sldMk cId="0" sldId="259"/>
            <ac:spMk id="143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8:54.680" v="803" actId="478"/>
          <ac:spMkLst>
            <pc:docMk/>
            <pc:sldMk cId="0" sldId="259"/>
            <ac:spMk id="144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10:27.377" v="911" actId="14100"/>
          <ac:spMkLst>
            <pc:docMk/>
            <pc:sldMk cId="0" sldId="259"/>
            <ac:spMk id="145" creationId="{00000000-0000-0000-0000-000000000000}"/>
          </ac:spMkLst>
        </pc:spChg>
        <pc:spChg chg="add del mod">
          <ac:chgData name="박도영" userId="2cca637f-c909-4010-ade8-44c56d6e6485" providerId="ADAL" clId="{16D476C6-16AD-4C54-929A-79DFE7399764}" dt="2022-03-28T07:11:41.339" v="927" actId="1076"/>
          <ac:spMkLst>
            <pc:docMk/>
            <pc:sldMk cId="0" sldId="259"/>
            <ac:spMk id="147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10:30.617" v="912" actId="478"/>
          <ac:spMkLst>
            <pc:docMk/>
            <pc:sldMk cId="0" sldId="259"/>
            <ac:spMk id="148" creationId="{00000000-0000-0000-0000-000000000000}"/>
          </ac:spMkLst>
        </pc:spChg>
        <pc:picChg chg="add del">
          <ac:chgData name="박도영" userId="2cca637f-c909-4010-ade8-44c56d6e6485" providerId="ADAL" clId="{16D476C6-16AD-4C54-929A-79DFE7399764}" dt="2022-03-28T07:11:07.671" v="920" actId="478"/>
          <ac:picMkLst>
            <pc:docMk/>
            <pc:sldMk cId="0" sldId="259"/>
            <ac:picMk id="146" creationId="{00000000-0000-0000-0000-000000000000}"/>
          </ac:picMkLst>
        </pc:picChg>
      </pc:sldChg>
      <pc:sldChg chg="addSp delSp modSp mod">
        <pc:chgData name="박도영" userId="2cca637f-c909-4010-ade8-44c56d6e6485" providerId="ADAL" clId="{16D476C6-16AD-4C54-929A-79DFE7399764}" dt="2022-03-29T06:49:46.054" v="8952" actId="1076"/>
        <pc:sldMkLst>
          <pc:docMk/>
          <pc:sldMk cId="0" sldId="260"/>
        </pc:sldMkLst>
        <pc:spChg chg="add mod">
          <ac:chgData name="박도영" userId="2cca637f-c909-4010-ade8-44c56d6e6485" providerId="ADAL" clId="{16D476C6-16AD-4C54-929A-79DFE7399764}" dt="2022-03-28T07:43:37.777" v="1924" actId="207"/>
          <ac:spMkLst>
            <pc:docMk/>
            <pc:sldMk cId="0" sldId="260"/>
            <ac:spMk id="11" creationId="{9396265D-1FC9-48D8-A82D-9B65E32B9635}"/>
          </ac:spMkLst>
        </pc:spChg>
        <pc:spChg chg="add mod">
          <ac:chgData name="박도영" userId="2cca637f-c909-4010-ade8-44c56d6e6485" providerId="ADAL" clId="{16D476C6-16AD-4C54-929A-79DFE7399764}" dt="2022-03-28T07:43:31.998" v="1923" actId="207"/>
          <ac:spMkLst>
            <pc:docMk/>
            <pc:sldMk cId="0" sldId="260"/>
            <ac:spMk id="12" creationId="{36F3D993-685C-4C3F-B9F2-072D3C61FE9B}"/>
          </ac:spMkLst>
        </pc:spChg>
        <pc:spChg chg="add mod">
          <ac:chgData name="박도영" userId="2cca637f-c909-4010-ade8-44c56d6e6485" providerId="ADAL" clId="{16D476C6-16AD-4C54-929A-79DFE7399764}" dt="2022-03-28T07:09:54.021" v="885"/>
          <ac:spMkLst>
            <pc:docMk/>
            <pc:sldMk cId="0" sldId="260"/>
            <ac:spMk id="13" creationId="{4D9552B7-F9C5-44BC-B9DD-3207103DAF49}"/>
          </ac:spMkLst>
        </pc:spChg>
        <pc:spChg chg="add mod">
          <ac:chgData name="박도영" userId="2cca637f-c909-4010-ade8-44c56d6e6485" providerId="ADAL" clId="{16D476C6-16AD-4C54-929A-79DFE7399764}" dt="2022-03-28T07:45:13.311" v="2085" actId="20577"/>
          <ac:spMkLst>
            <pc:docMk/>
            <pc:sldMk cId="0" sldId="260"/>
            <ac:spMk id="14" creationId="{19F6047D-D237-4919-B24D-6F8E7F85FF0C}"/>
          </ac:spMkLst>
        </pc:spChg>
        <pc:spChg chg="add mod">
          <ac:chgData name="박도영" userId="2cca637f-c909-4010-ade8-44c56d6e6485" providerId="ADAL" clId="{16D476C6-16AD-4C54-929A-79DFE7399764}" dt="2022-03-28T07:48:49.185" v="2097" actId="14100"/>
          <ac:spMkLst>
            <pc:docMk/>
            <pc:sldMk cId="0" sldId="260"/>
            <ac:spMk id="15" creationId="{B2986896-4679-4BF9-B1B1-EEE2676235BB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16" creationId="{CC636637-008C-4D15-A247-59BA223EFC04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17" creationId="{2252E9D3-2945-4C41-8E93-38DA53765584}"/>
          </ac:spMkLst>
        </pc:spChg>
        <pc:spChg chg="add mod">
          <ac:chgData name="박도영" userId="2cca637f-c909-4010-ade8-44c56d6e6485" providerId="ADAL" clId="{16D476C6-16AD-4C54-929A-79DFE7399764}" dt="2022-03-28T07:49:19.168" v="2150" actId="20577"/>
          <ac:spMkLst>
            <pc:docMk/>
            <pc:sldMk cId="0" sldId="260"/>
            <ac:spMk id="18" creationId="{9BDE748A-ACFD-4CE9-B05D-6ABB95F36D8C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19" creationId="{8F14B08B-2271-4FC3-A2B7-6D3726F2072C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20" creationId="{117DD61A-085C-4477-BA31-C8CA1C6AC31A}"/>
          </ac:spMkLst>
        </pc:spChg>
        <pc:spChg chg="add mod">
          <ac:chgData name="박도영" userId="2cca637f-c909-4010-ade8-44c56d6e6485" providerId="ADAL" clId="{16D476C6-16AD-4C54-929A-79DFE7399764}" dt="2022-03-28T07:55:01.909" v="2730"/>
          <ac:spMkLst>
            <pc:docMk/>
            <pc:sldMk cId="0" sldId="260"/>
            <ac:spMk id="21" creationId="{E442D9C3-8FED-4EA7-8F2A-0F68FBE75A67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22" creationId="{805B2EE0-4144-4157-93FB-8E412632D9EE}"/>
          </ac:spMkLst>
        </pc:spChg>
        <pc:spChg chg="add del mod">
          <ac:chgData name="박도영" userId="2cca637f-c909-4010-ade8-44c56d6e6485" providerId="ADAL" clId="{16D476C6-16AD-4C54-929A-79DFE7399764}" dt="2022-03-28T07:47:48.404" v="2088" actId="478"/>
          <ac:spMkLst>
            <pc:docMk/>
            <pc:sldMk cId="0" sldId="260"/>
            <ac:spMk id="23" creationId="{BE5D8160-1E87-416F-9047-28D034FB8BE0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4" creationId="{9FD11CF3-A928-4F29-9106-8E574D715AE5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5" creationId="{C0D8353D-9BD5-4700-B046-E61E789EDB50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6" creationId="{F045BCA3-3770-4298-8F7B-8A9D9D7CD6E8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7" creationId="{C478C614-B071-449C-926C-B57583EA23A7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8" creationId="{F206C8E9-0938-4F1A-9C3C-11564C49F8D6}"/>
          </ac:spMkLst>
        </pc:spChg>
        <pc:spChg chg="add del mod">
          <ac:chgData name="박도영" userId="2cca637f-c909-4010-ade8-44c56d6e6485" providerId="ADAL" clId="{16D476C6-16AD-4C54-929A-79DFE7399764}" dt="2022-03-28T07:48:07.621" v="2092" actId="478"/>
          <ac:spMkLst>
            <pc:docMk/>
            <pc:sldMk cId="0" sldId="260"/>
            <ac:spMk id="29" creationId="{C2E368B8-8958-425A-B7BE-5810489651E2}"/>
          </ac:spMkLst>
        </pc:spChg>
        <pc:spChg chg="add mod">
          <ac:chgData name="박도영" userId="2cca637f-c909-4010-ade8-44c56d6e6485" providerId="ADAL" clId="{16D476C6-16AD-4C54-929A-79DFE7399764}" dt="2022-03-28T07:48:49.185" v="2097" actId="14100"/>
          <ac:spMkLst>
            <pc:docMk/>
            <pc:sldMk cId="0" sldId="260"/>
            <ac:spMk id="30" creationId="{DFBCA5DA-CDED-4088-ACF1-14942C67BAE4}"/>
          </ac:spMkLst>
        </pc:spChg>
        <pc:spChg chg="add mod">
          <ac:chgData name="박도영" userId="2cca637f-c909-4010-ade8-44c56d6e6485" providerId="ADAL" clId="{16D476C6-16AD-4C54-929A-79DFE7399764}" dt="2022-03-28T07:49:18.478" v="2149" actId="20577"/>
          <ac:spMkLst>
            <pc:docMk/>
            <pc:sldMk cId="0" sldId="260"/>
            <ac:spMk id="31" creationId="{20B40478-48EB-4DB0-9036-9A86DF696B46}"/>
          </ac:spMkLst>
        </pc:spChg>
        <pc:spChg chg="add mod">
          <ac:chgData name="박도영" userId="2cca637f-c909-4010-ade8-44c56d6e6485" providerId="ADAL" clId="{16D476C6-16AD-4C54-929A-79DFE7399764}" dt="2022-03-28T07:55:29.874" v="2732" actId="1076"/>
          <ac:spMkLst>
            <pc:docMk/>
            <pc:sldMk cId="0" sldId="260"/>
            <ac:spMk id="32" creationId="{A2BFAFBD-8B77-4C24-ABC3-4992B54268F8}"/>
          </ac:spMkLst>
        </pc:spChg>
        <pc:spChg chg="add mod">
          <ac:chgData name="박도영" userId="2cca637f-c909-4010-ade8-44c56d6e6485" providerId="ADAL" clId="{16D476C6-16AD-4C54-929A-79DFE7399764}" dt="2022-03-28T07:48:49.185" v="2097" actId="14100"/>
          <ac:spMkLst>
            <pc:docMk/>
            <pc:sldMk cId="0" sldId="260"/>
            <ac:spMk id="33" creationId="{CCCE1BF7-9150-4C90-98BD-167B29B84CF2}"/>
          </ac:spMkLst>
        </pc:spChg>
        <pc:spChg chg="add mod">
          <ac:chgData name="박도영" userId="2cca637f-c909-4010-ade8-44c56d6e6485" providerId="ADAL" clId="{16D476C6-16AD-4C54-929A-79DFE7399764}" dt="2022-03-28T07:49:17.284" v="2148" actId="20577"/>
          <ac:spMkLst>
            <pc:docMk/>
            <pc:sldMk cId="0" sldId="260"/>
            <ac:spMk id="34" creationId="{D263FDB2-A62F-44CC-9050-5AD9CDB34BC3}"/>
          </ac:spMkLst>
        </pc:spChg>
        <pc:spChg chg="add mod">
          <ac:chgData name="박도영" userId="2cca637f-c909-4010-ade8-44c56d6e6485" providerId="ADAL" clId="{16D476C6-16AD-4C54-929A-79DFE7399764}" dt="2022-03-28T07:52:49.677" v="2414"/>
          <ac:spMkLst>
            <pc:docMk/>
            <pc:sldMk cId="0" sldId="260"/>
            <ac:spMk id="35" creationId="{3DB506F8-38DD-4D5F-A164-E476F8B95CFD}"/>
          </ac:spMkLst>
        </pc:spChg>
        <pc:spChg chg="add mod">
          <ac:chgData name="박도영" userId="2cca637f-c909-4010-ade8-44c56d6e6485" providerId="ADAL" clId="{16D476C6-16AD-4C54-929A-79DFE7399764}" dt="2022-03-28T07:48:49.185" v="2097" actId="14100"/>
          <ac:spMkLst>
            <pc:docMk/>
            <pc:sldMk cId="0" sldId="260"/>
            <ac:spMk id="36" creationId="{A0EB225A-576E-42A4-88F9-63F1DC74A22F}"/>
          </ac:spMkLst>
        </pc:spChg>
        <pc:spChg chg="add mod">
          <ac:chgData name="박도영" userId="2cca637f-c909-4010-ade8-44c56d6e6485" providerId="ADAL" clId="{16D476C6-16AD-4C54-929A-79DFE7399764}" dt="2022-03-28T07:49:31.748" v="2172"/>
          <ac:spMkLst>
            <pc:docMk/>
            <pc:sldMk cId="0" sldId="260"/>
            <ac:spMk id="37" creationId="{12B96693-E17A-4EE8-9E4A-7B7AAE5632AE}"/>
          </ac:spMkLst>
        </pc:spChg>
        <pc:spChg chg="add mod">
          <ac:chgData name="박도영" userId="2cca637f-c909-4010-ade8-44c56d6e6485" providerId="ADAL" clId="{16D476C6-16AD-4C54-929A-79DFE7399764}" dt="2022-03-28T07:53:35.991" v="2570"/>
          <ac:spMkLst>
            <pc:docMk/>
            <pc:sldMk cId="0" sldId="260"/>
            <ac:spMk id="38" creationId="{65BFEF31-DA05-4CAA-B171-C97756471D52}"/>
          </ac:spMkLst>
        </pc:spChg>
        <pc:spChg chg="add mod">
          <ac:chgData name="박도영" userId="2cca637f-c909-4010-ade8-44c56d6e6485" providerId="ADAL" clId="{16D476C6-16AD-4C54-929A-79DFE7399764}" dt="2022-03-28T07:56:38.285" v="2749" actId="1076"/>
          <ac:spMkLst>
            <pc:docMk/>
            <pc:sldMk cId="0" sldId="260"/>
            <ac:spMk id="39" creationId="{3AFB3018-9681-4B75-ACE6-5634EAA4893F}"/>
          </ac:spMkLst>
        </pc:spChg>
        <pc:spChg chg="add mod">
          <ac:chgData name="박도영" userId="2cca637f-c909-4010-ade8-44c56d6e6485" providerId="ADAL" clId="{16D476C6-16AD-4C54-929A-79DFE7399764}" dt="2022-03-28T07:56:19.771" v="2745" actId="14100"/>
          <ac:spMkLst>
            <pc:docMk/>
            <pc:sldMk cId="0" sldId="260"/>
            <ac:spMk id="40" creationId="{22FA1EF9-9A8D-4956-9F6E-70B4DA2D912D}"/>
          </ac:spMkLst>
        </pc:spChg>
        <pc:spChg chg="add mod">
          <ac:chgData name="박도영" userId="2cca637f-c909-4010-ade8-44c56d6e6485" providerId="ADAL" clId="{16D476C6-16AD-4C54-929A-79DFE7399764}" dt="2022-03-28T07:56:59.859" v="2777" actId="20577"/>
          <ac:spMkLst>
            <pc:docMk/>
            <pc:sldMk cId="0" sldId="260"/>
            <ac:spMk id="41" creationId="{E4B5726C-C84A-4F36-9022-A2D43E12E9A7}"/>
          </ac:spMkLst>
        </pc:spChg>
        <pc:spChg chg="add mod">
          <ac:chgData name="박도영" userId="2cca637f-c909-4010-ade8-44c56d6e6485" providerId="ADAL" clId="{16D476C6-16AD-4C54-929A-79DFE7399764}" dt="2022-03-28T07:58:44.324" v="2903"/>
          <ac:spMkLst>
            <pc:docMk/>
            <pc:sldMk cId="0" sldId="260"/>
            <ac:spMk id="42" creationId="{28A81BC1-9558-4602-9661-EA52F2CBAC72}"/>
          </ac:spMkLst>
        </pc:spChg>
        <pc:spChg chg="add mod">
          <ac:chgData name="박도영" userId="2cca637f-c909-4010-ade8-44c56d6e6485" providerId="ADAL" clId="{16D476C6-16AD-4C54-929A-79DFE7399764}" dt="2022-03-29T06:49:46.054" v="8952" actId="1076"/>
          <ac:spMkLst>
            <pc:docMk/>
            <pc:sldMk cId="0" sldId="260"/>
            <ac:spMk id="43" creationId="{114C4C5D-D02B-413F-97E4-D275AB5F8030}"/>
          </ac:spMkLst>
        </pc:spChg>
        <pc:spChg chg="add del mod">
          <ac:chgData name="박도영" userId="2cca637f-c909-4010-ade8-44c56d6e6485" providerId="ADAL" clId="{16D476C6-16AD-4C54-929A-79DFE7399764}" dt="2022-03-28T07:59:47.450" v="2905" actId="478"/>
          <ac:spMkLst>
            <pc:docMk/>
            <pc:sldMk cId="0" sldId="260"/>
            <ac:spMk id="44" creationId="{3EE4A96D-7F5C-42FD-A28D-97DC5BB3FAD2}"/>
          </ac:spMkLst>
        </pc:spChg>
        <pc:spChg chg="del">
          <ac:chgData name="박도영" userId="2cca637f-c909-4010-ade8-44c56d6e6485" providerId="ADAL" clId="{16D476C6-16AD-4C54-929A-79DFE7399764}" dt="2022-03-28T07:09:33.794" v="883" actId="478"/>
          <ac:spMkLst>
            <pc:docMk/>
            <pc:sldMk cId="0" sldId="260"/>
            <ac:spMk id="156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33.794" v="883" actId="478"/>
          <ac:spMkLst>
            <pc:docMk/>
            <pc:sldMk cId="0" sldId="260"/>
            <ac:spMk id="157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33.794" v="883" actId="478"/>
          <ac:spMkLst>
            <pc:docMk/>
            <pc:sldMk cId="0" sldId="260"/>
            <ac:spMk id="158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33.794" v="883" actId="478"/>
          <ac:spMkLst>
            <pc:docMk/>
            <pc:sldMk cId="0" sldId="260"/>
            <ac:spMk id="159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7:43:45.286" v="1947" actId="20577"/>
          <ac:spMkLst>
            <pc:docMk/>
            <pc:sldMk cId="0" sldId="260"/>
            <ac:spMk id="160" creationId="{00000000-0000-0000-0000-000000000000}"/>
          </ac:spMkLst>
        </pc:spChg>
        <pc:picChg chg="add mod modCrop">
          <ac:chgData name="박도영" userId="2cca637f-c909-4010-ade8-44c56d6e6485" providerId="ADAL" clId="{16D476C6-16AD-4C54-929A-79DFE7399764}" dt="2022-03-28T08:02:24.467" v="2951" actId="14100"/>
          <ac:picMkLst>
            <pc:docMk/>
            <pc:sldMk cId="0" sldId="260"/>
            <ac:picMk id="3" creationId="{1A7074F0-DEC4-4761-B1AB-3075D1C3C28E}"/>
          </ac:picMkLst>
        </pc:picChg>
        <pc:picChg chg="add mod modCrop">
          <ac:chgData name="박도영" userId="2cca637f-c909-4010-ade8-44c56d6e6485" providerId="ADAL" clId="{16D476C6-16AD-4C54-929A-79DFE7399764}" dt="2022-03-28T08:02:24.467" v="2951" actId="14100"/>
          <ac:picMkLst>
            <pc:docMk/>
            <pc:sldMk cId="0" sldId="260"/>
            <ac:picMk id="5" creationId="{525E8123-0A00-443B-9B80-CC46B8608138}"/>
          </ac:picMkLst>
        </pc:picChg>
        <pc:picChg chg="add del">
          <ac:chgData name="박도영" userId="2cca637f-c909-4010-ade8-44c56d6e6485" providerId="ADAL" clId="{16D476C6-16AD-4C54-929A-79DFE7399764}" dt="2022-03-28T07:11:09.004" v="921" actId="478"/>
          <ac:picMkLst>
            <pc:docMk/>
            <pc:sldMk cId="0" sldId="260"/>
            <ac:picMk id="161" creationId="{00000000-0000-0000-0000-000000000000}"/>
          </ac:picMkLst>
        </pc:picChg>
      </pc:sldChg>
      <pc:sldChg chg="addSp delSp modSp mod">
        <pc:chgData name="박도영" userId="2cca637f-c909-4010-ade8-44c56d6e6485" providerId="ADAL" clId="{16D476C6-16AD-4C54-929A-79DFE7399764}" dt="2022-03-28T13:28:13.322" v="8931" actId="113"/>
        <pc:sldMkLst>
          <pc:docMk/>
          <pc:sldMk cId="0" sldId="261"/>
        </pc:sldMkLst>
        <pc:spChg chg="add mod">
          <ac:chgData name="박도영" userId="2cca637f-c909-4010-ade8-44c56d6e6485" providerId="ADAL" clId="{16D476C6-16AD-4C54-929A-79DFE7399764}" dt="2022-03-28T08:02:59.478" v="2952" actId="207"/>
          <ac:spMkLst>
            <pc:docMk/>
            <pc:sldMk cId="0" sldId="261"/>
            <ac:spMk id="18" creationId="{7995722C-190F-4627-8B79-573878231C09}"/>
          </ac:spMkLst>
        </pc:spChg>
        <pc:spChg chg="add mod">
          <ac:chgData name="박도영" userId="2cca637f-c909-4010-ade8-44c56d6e6485" providerId="ADAL" clId="{16D476C6-16AD-4C54-929A-79DFE7399764}" dt="2022-03-28T07:09:58.313" v="887"/>
          <ac:spMkLst>
            <pc:docMk/>
            <pc:sldMk cId="0" sldId="261"/>
            <ac:spMk id="19" creationId="{96B0B1F4-DFD2-4F92-9B42-AFF76CF15065}"/>
          </ac:spMkLst>
        </pc:spChg>
        <pc:spChg chg="add mod">
          <ac:chgData name="박도영" userId="2cca637f-c909-4010-ade8-44c56d6e6485" providerId="ADAL" clId="{16D476C6-16AD-4C54-929A-79DFE7399764}" dt="2022-03-28T08:03:13.082" v="2976" actId="207"/>
          <ac:spMkLst>
            <pc:docMk/>
            <pc:sldMk cId="0" sldId="261"/>
            <ac:spMk id="20" creationId="{7D6704F1-DB22-47BE-A92E-946C54BC2F95}"/>
          </ac:spMkLst>
        </pc:spChg>
        <pc:spChg chg="add mod">
          <ac:chgData name="박도영" userId="2cca637f-c909-4010-ade8-44c56d6e6485" providerId="ADAL" clId="{16D476C6-16AD-4C54-929A-79DFE7399764}" dt="2022-03-28T13:28:13.322" v="8931" actId="113"/>
          <ac:spMkLst>
            <pc:docMk/>
            <pc:sldMk cId="0" sldId="261"/>
            <ac:spMk id="21" creationId="{FE9EA27F-79CB-4D78-A3A3-1D5978ED91E4}"/>
          </ac:spMkLst>
        </pc:spChg>
        <pc:spChg chg="add mod">
          <ac:chgData name="박도영" userId="2cca637f-c909-4010-ade8-44c56d6e6485" providerId="ADAL" clId="{16D476C6-16AD-4C54-929A-79DFE7399764}" dt="2022-03-28T08:20:42.171" v="3593" actId="1076"/>
          <ac:spMkLst>
            <pc:docMk/>
            <pc:sldMk cId="0" sldId="261"/>
            <ac:spMk id="26" creationId="{0010DB17-2E50-4E1A-84BA-38F4963C8BB8}"/>
          </ac:spMkLst>
        </pc:spChg>
        <pc:spChg chg="add mod">
          <ac:chgData name="박도영" userId="2cca637f-c909-4010-ade8-44c56d6e6485" providerId="ADAL" clId="{16D476C6-16AD-4C54-929A-79DFE7399764}" dt="2022-03-28T08:20:32.762" v="3591" actId="1076"/>
          <ac:spMkLst>
            <pc:docMk/>
            <pc:sldMk cId="0" sldId="261"/>
            <ac:spMk id="28" creationId="{F3B6DC11-8E59-4A71-8965-D2E5F74AE0BE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66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67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68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69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57.864" v="886" actId="478"/>
          <ac:spMkLst>
            <pc:docMk/>
            <pc:sldMk cId="0" sldId="261"/>
            <ac:spMk id="173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57.864" v="886" actId="478"/>
          <ac:spMkLst>
            <pc:docMk/>
            <pc:sldMk cId="0" sldId="261"/>
            <ac:spMk id="174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57.864" v="886" actId="478"/>
          <ac:spMkLst>
            <pc:docMk/>
            <pc:sldMk cId="0" sldId="261"/>
            <ac:spMk id="175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09:57.864" v="886" actId="478"/>
          <ac:spMkLst>
            <pc:docMk/>
            <pc:sldMk cId="0" sldId="261"/>
            <ac:spMk id="176" creationId="{00000000-0000-0000-0000-000000000000}"/>
          </ac:spMkLst>
        </pc:spChg>
        <pc:spChg chg="mod">
          <ac:chgData name="박도영" userId="2cca637f-c909-4010-ade8-44c56d6e6485" providerId="ADAL" clId="{16D476C6-16AD-4C54-929A-79DFE7399764}" dt="2022-03-28T08:03:27.001" v="2997"/>
          <ac:spMkLst>
            <pc:docMk/>
            <pc:sldMk cId="0" sldId="261"/>
            <ac:spMk id="177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78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79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80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8:03:30.035" v="2998" actId="478"/>
          <ac:spMkLst>
            <pc:docMk/>
            <pc:sldMk cId="0" sldId="261"/>
            <ac:spMk id="181" creationId="{00000000-0000-0000-0000-000000000000}"/>
          </ac:spMkLst>
        </pc:spChg>
        <pc:picChg chg="add mod">
          <ac:chgData name="박도영" userId="2cca637f-c909-4010-ade8-44c56d6e6485" providerId="ADAL" clId="{16D476C6-16AD-4C54-929A-79DFE7399764}" dt="2022-03-28T08:19:03.254" v="3453" actId="14100"/>
          <ac:picMkLst>
            <pc:docMk/>
            <pc:sldMk cId="0" sldId="261"/>
            <ac:picMk id="3" creationId="{D122C1B8-FE13-4086-9CF6-13FBCDBFB424}"/>
          </ac:picMkLst>
        </pc:picChg>
        <pc:picChg chg="add del mod">
          <ac:chgData name="박도영" userId="2cca637f-c909-4010-ade8-44c56d6e6485" providerId="ADAL" clId="{16D476C6-16AD-4C54-929A-79DFE7399764}" dt="2022-03-28T08:15:54.004" v="3246" actId="478"/>
          <ac:picMkLst>
            <pc:docMk/>
            <pc:sldMk cId="0" sldId="261"/>
            <ac:picMk id="5" creationId="{BE736081-8BAF-4F95-B683-41E30116D044}"/>
          </ac:picMkLst>
        </pc:picChg>
        <pc:picChg chg="add mod">
          <ac:chgData name="박도영" userId="2cca637f-c909-4010-ade8-44c56d6e6485" providerId="ADAL" clId="{16D476C6-16AD-4C54-929A-79DFE7399764}" dt="2022-03-28T08:19:19.873" v="3472" actId="1038"/>
          <ac:picMkLst>
            <pc:docMk/>
            <pc:sldMk cId="0" sldId="261"/>
            <ac:picMk id="27" creationId="{D2C31349-1790-4794-AB11-EC78C80B8991}"/>
          </ac:picMkLst>
        </pc:picChg>
      </pc:sldChg>
      <pc:sldChg chg="addSp delSp modSp del mod">
        <pc:chgData name="박도영" userId="2cca637f-c909-4010-ade8-44c56d6e6485" providerId="ADAL" clId="{16D476C6-16AD-4C54-929A-79DFE7399764}" dt="2022-03-28T08:04:24.473" v="2999" actId="47"/>
        <pc:sldMkLst>
          <pc:docMk/>
          <pc:sldMk cId="0" sldId="262"/>
        </pc:sldMkLst>
        <pc:spChg chg="add mod">
          <ac:chgData name="박도영" userId="2cca637f-c909-4010-ade8-44c56d6e6485" providerId="ADAL" clId="{16D476C6-16AD-4C54-929A-79DFE7399764}" dt="2022-03-28T07:10:01.207" v="889"/>
          <ac:spMkLst>
            <pc:docMk/>
            <pc:sldMk cId="0" sldId="262"/>
            <ac:spMk id="24" creationId="{F879E9D3-A106-4D26-AC07-3621ECA7C1B1}"/>
          </ac:spMkLst>
        </pc:spChg>
        <pc:spChg chg="add mod">
          <ac:chgData name="박도영" userId="2cca637f-c909-4010-ade8-44c56d6e6485" providerId="ADAL" clId="{16D476C6-16AD-4C54-929A-79DFE7399764}" dt="2022-03-28T07:10:01.207" v="889"/>
          <ac:spMkLst>
            <pc:docMk/>
            <pc:sldMk cId="0" sldId="262"/>
            <ac:spMk id="25" creationId="{99F07AE3-0D65-4FA2-AD20-1DF3F4724680}"/>
          </ac:spMkLst>
        </pc:spChg>
        <pc:spChg chg="add mod">
          <ac:chgData name="박도영" userId="2cca637f-c909-4010-ade8-44c56d6e6485" providerId="ADAL" clId="{16D476C6-16AD-4C54-929A-79DFE7399764}" dt="2022-03-28T07:10:01.207" v="889"/>
          <ac:spMkLst>
            <pc:docMk/>
            <pc:sldMk cId="0" sldId="262"/>
            <ac:spMk id="26" creationId="{0BE524EE-E7D8-41DD-B83B-F2DD06BC541A}"/>
          </ac:spMkLst>
        </pc:spChg>
        <pc:spChg chg="del">
          <ac:chgData name="박도영" userId="2cca637f-c909-4010-ade8-44c56d6e6485" providerId="ADAL" clId="{16D476C6-16AD-4C54-929A-79DFE7399764}" dt="2022-03-28T07:10:00.920" v="888" actId="478"/>
          <ac:spMkLst>
            <pc:docMk/>
            <pc:sldMk cId="0" sldId="262"/>
            <ac:spMk id="189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10:00.920" v="888" actId="478"/>
          <ac:spMkLst>
            <pc:docMk/>
            <pc:sldMk cId="0" sldId="262"/>
            <ac:spMk id="190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10:00.920" v="888" actId="478"/>
          <ac:spMkLst>
            <pc:docMk/>
            <pc:sldMk cId="0" sldId="262"/>
            <ac:spMk id="191" creationId="{00000000-0000-0000-0000-000000000000}"/>
          </ac:spMkLst>
        </pc:spChg>
        <pc:spChg chg="del">
          <ac:chgData name="박도영" userId="2cca637f-c909-4010-ade8-44c56d6e6485" providerId="ADAL" clId="{16D476C6-16AD-4C54-929A-79DFE7399764}" dt="2022-03-28T07:10:00.920" v="888" actId="478"/>
          <ac:spMkLst>
            <pc:docMk/>
            <pc:sldMk cId="0" sldId="262"/>
            <ac:spMk id="192" creationId="{00000000-0000-0000-0000-000000000000}"/>
          </ac:spMkLst>
        </pc:spChg>
        <pc:cxnChg chg="del">
          <ac:chgData name="박도영" userId="2cca637f-c909-4010-ade8-44c56d6e6485" providerId="ADAL" clId="{16D476C6-16AD-4C54-929A-79DFE7399764}" dt="2022-03-28T07:10:00.920" v="888" actId="478"/>
          <ac:cxnSpMkLst>
            <pc:docMk/>
            <pc:sldMk cId="0" sldId="262"/>
            <ac:cxnSpMk id="187" creationId="{00000000-0000-0000-0000-000000000000}"/>
          </ac:cxnSpMkLst>
        </pc:cxnChg>
      </pc:sldChg>
      <pc:sldChg chg="del">
        <pc:chgData name="박도영" userId="2cca637f-c909-4010-ade8-44c56d6e6485" providerId="ADAL" clId="{16D476C6-16AD-4C54-929A-79DFE7399764}" dt="2022-03-28T07:09:45.715" v="884" actId="47"/>
        <pc:sldMkLst>
          <pc:docMk/>
          <pc:sldMk cId="0" sldId="263"/>
        </pc:sldMkLst>
      </pc:sldChg>
      <pc:sldChg chg="addSp delSp modSp add mod">
        <pc:chgData name="박도영" userId="2cca637f-c909-4010-ade8-44c56d6e6485" providerId="ADAL" clId="{16D476C6-16AD-4C54-929A-79DFE7399764}" dt="2022-03-28T13:29:52.420" v="8950" actId="20577"/>
        <pc:sldMkLst>
          <pc:docMk/>
          <pc:sldMk cId="946767206" sldId="265"/>
        </pc:sldMkLst>
        <pc:spChg chg="add del mod">
          <ac:chgData name="박도영" userId="2cca637f-c909-4010-ade8-44c56d6e6485" providerId="ADAL" clId="{16D476C6-16AD-4C54-929A-79DFE7399764}" dt="2022-03-28T11:54:11.421" v="5663" actId="478"/>
          <ac:spMkLst>
            <pc:docMk/>
            <pc:sldMk cId="946767206" sldId="265"/>
            <ac:spMk id="12" creationId="{57E407AC-CADD-4CBF-A7AC-CFBD12B31492}"/>
          </ac:spMkLst>
        </pc:spChg>
        <pc:spChg chg="add del mod">
          <ac:chgData name="박도영" userId="2cca637f-c909-4010-ade8-44c56d6e6485" providerId="ADAL" clId="{16D476C6-16AD-4C54-929A-79DFE7399764}" dt="2022-03-28T13:28:43.964" v="8943" actId="478"/>
          <ac:spMkLst>
            <pc:docMk/>
            <pc:sldMk cId="946767206" sldId="265"/>
            <ac:spMk id="13" creationId="{56540566-CFFB-4133-8212-64117866D318}"/>
          </ac:spMkLst>
        </pc:spChg>
        <pc:spChg chg="add mod">
          <ac:chgData name="박도영" userId="2cca637f-c909-4010-ade8-44c56d6e6485" providerId="ADAL" clId="{16D476C6-16AD-4C54-929A-79DFE7399764}" dt="2022-03-28T13:28:44.247" v="8944"/>
          <ac:spMkLst>
            <pc:docMk/>
            <pc:sldMk cId="946767206" sldId="265"/>
            <ac:spMk id="14" creationId="{8D15A8BF-68CD-4961-9F53-B7F0ABDC5DD8}"/>
          </ac:spMkLst>
        </pc:spChg>
        <pc:spChg chg="add mod">
          <ac:chgData name="박도영" userId="2cca637f-c909-4010-ade8-44c56d6e6485" providerId="ADAL" clId="{16D476C6-16AD-4C54-929A-79DFE7399764}" dt="2022-03-28T12:51:45.020" v="7731" actId="20577"/>
          <ac:spMkLst>
            <pc:docMk/>
            <pc:sldMk cId="946767206" sldId="265"/>
            <ac:spMk id="16" creationId="{DDAB8001-3050-4FE1-BE2B-62F8F7A61197}"/>
          </ac:spMkLst>
        </pc:spChg>
        <pc:spChg chg="add mod">
          <ac:chgData name="박도영" userId="2cca637f-c909-4010-ade8-44c56d6e6485" providerId="ADAL" clId="{16D476C6-16AD-4C54-929A-79DFE7399764}" dt="2022-03-28T13:01:29.086" v="8897" actId="1076"/>
          <ac:spMkLst>
            <pc:docMk/>
            <pc:sldMk cId="946767206" sldId="265"/>
            <ac:spMk id="17" creationId="{395C77B6-BEAA-49D1-8DA4-574C26AB2937}"/>
          </ac:spMkLst>
        </pc:spChg>
        <pc:spChg chg="del mod">
          <ac:chgData name="박도영" userId="2cca637f-c909-4010-ade8-44c56d6e6485" providerId="ADAL" clId="{16D476C6-16AD-4C54-929A-79DFE7399764}" dt="2022-03-28T11:54:15.125" v="5666" actId="478"/>
          <ac:spMkLst>
            <pc:docMk/>
            <pc:sldMk cId="946767206" sldId="265"/>
            <ac:spMk id="21" creationId="{FE9EA27F-79CB-4D78-A3A3-1D5978ED91E4}"/>
          </ac:spMkLst>
        </pc:spChg>
        <pc:spChg chg="add del mod">
          <ac:chgData name="박도영" userId="2cca637f-c909-4010-ade8-44c56d6e6485" providerId="ADAL" clId="{16D476C6-16AD-4C54-929A-79DFE7399764}" dt="2022-03-28T12:52:34.165" v="7742" actId="478"/>
          <ac:spMkLst>
            <pc:docMk/>
            <pc:sldMk cId="946767206" sldId="265"/>
            <ac:spMk id="22" creationId="{E135623D-7CEF-45C9-99E7-3A709DE3E570}"/>
          </ac:spMkLst>
        </pc:spChg>
        <pc:spChg chg="add mod">
          <ac:chgData name="박도영" userId="2cca637f-c909-4010-ade8-44c56d6e6485" providerId="ADAL" clId="{16D476C6-16AD-4C54-929A-79DFE7399764}" dt="2022-03-28T13:29:52.420" v="8950" actId="20577"/>
          <ac:spMkLst>
            <pc:docMk/>
            <pc:sldMk cId="946767206" sldId="265"/>
            <ac:spMk id="23" creationId="{2654DE5C-328D-4689-A569-AC98B215EE80}"/>
          </ac:spMkLst>
        </pc:spChg>
        <pc:picChg chg="del">
          <ac:chgData name="박도영" userId="2cca637f-c909-4010-ade8-44c56d6e6485" providerId="ADAL" clId="{16D476C6-16AD-4C54-929A-79DFE7399764}" dt="2022-03-28T08:21:33.163" v="3594" actId="478"/>
          <ac:picMkLst>
            <pc:docMk/>
            <pc:sldMk cId="946767206" sldId="265"/>
            <ac:picMk id="3" creationId="{D122C1B8-FE13-4086-9CF6-13FBCDBFB424}"/>
          </ac:picMkLst>
        </pc:picChg>
        <pc:picChg chg="add mod">
          <ac:chgData name="박도영" userId="2cca637f-c909-4010-ade8-44c56d6e6485" providerId="ADAL" clId="{16D476C6-16AD-4C54-929A-79DFE7399764}" dt="2022-03-28T13:01:29.086" v="8897" actId="1076"/>
          <ac:picMkLst>
            <pc:docMk/>
            <pc:sldMk cId="946767206" sldId="265"/>
            <ac:picMk id="4" creationId="{43C9243C-B1FC-400B-B1A8-C41CDF7A1294}"/>
          </ac:picMkLst>
        </pc:picChg>
        <pc:picChg chg="add del">
          <ac:chgData name="박도영" userId="2cca637f-c909-4010-ade8-44c56d6e6485" providerId="ADAL" clId="{16D476C6-16AD-4C54-929A-79DFE7399764}" dt="2022-03-28T08:21:33.163" v="3594" actId="478"/>
          <ac:picMkLst>
            <pc:docMk/>
            <pc:sldMk cId="946767206" sldId="265"/>
            <ac:picMk id="5" creationId="{BE736081-8BAF-4F95-B683-41E30116D044}"/>
          </ac:picMkLst>
        </pc:picChg>
      </pc:sldChg>
      <pc:sldChg chg="addSp delSp modSp add mod ord">
        <pc:chgData name="박도영" userId="2cca637f-c909-4010-ade8-44c56d6e6485" providerId="ADAL" clId="{16D476C6-16AD-4C54-929A-79DFE7399764}" dt="2022-03-29T10:36:31.199" v="9047" actId="20577"/>
        <pc:sldMkLst>
          <pc:docMk/>
          <pc:sldMk cId="94921300" sldId="266"/>
        </pc:sldMkLst>
        <pc:spChg chg="add mod">
          <ac:chgData name="박도영" userId="2cca637f-c909-4010-ade8-44c56d6e6485" providerId="ADAL" clId="{16D476C6-16AD-4C54-929A-79DFE7399764}" dt="2022-03-29T10:36:31.199" v="9047" actId="20577"/>
          <ac:spMkLst>
            <pc:docMk/>
            <pc:sldMk cId="94921300" sldId="266"/>
            <ac:spMk id="14" creationId="{F4C11571-6593-4EE4-B66C-A2FB49FF815D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15" creationId="{0F1BA290-7591-4883-9D98-9E4F2941D239}"/>
          </ac:spMkLst>
        </pc:spChg>
        <pc:spChg chg="add del mod">
          <ac:chgData name="박도영" userId="2cca637f-c909-4010-ade8-44c56d6e6485" providerId="ADAL" clId="{16D476C6-16AD-4C54-929A-79DFE7399764}" dt="2022-03-28T08:44:27.526" v="4242" actId="478"/>
          <ac:spMkLst>
            <pc:docMk/>
            <pc:sldMk cId="94921300" sldId="266"/>
            <ac:spMk id="16" creationId="{B7963C64-763C-4780-A31D-FC9575B6EE93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17" creationId="{14F3595A-1391-4E07-A4A7-38052F5F32BD}"/>
          </ac:spMkLst>
        </pc:spChg>
        <pc:spChg chg="del mod">
          <ac:chgData name="박도영" userId="2cca637f-c909-4010-ade8-44c56d6e6485" providerId="ADAL" clId="{16D476C6-16AD-4C54-929A-79DFE7399764}" dt="2022-03-28T13:28:06.702" v="8929" actId="478"/>
          <ac:spMkLst>
            <pc:docMk/>
            <pc:sldMk cId="94921300" sldId="266"/>
            <ac:spMk id="21" creationId="{FE9EA27F-79CB-4D78-A3A3-1D5978ED91E4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2" creationId="{F7C8306B-58E1-412C-A074-CCE072E9509F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3" creationId="{219308D8-F23C-4AA0-9211-8AB87D993DAA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4" creationId="{BE1C07A2-14A0-4EA8-AEFC-1BA5FB3DDA32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5" creationId="{2686A36A-B99D-43B5-BB89-B747B95033DC}"/>
          </ac:spMkLst>
        </pc:spChg>
        <pc:spChg chg="del mod">
          <ac:chgData name="박도영" userId="2cca637f-c909-4010-ade8-44c56d6e6485" providerId="ADAL" clId="{16D476C6-16AD-4C54-929A-79DFE7399764}" dt="2022-03-28T08:42:40.656" v="4202" actId="478"/>
          <ac:spMkLst>
            <pc:docMk/>
            <pc:sldMk cId="94921300" sldId="266"/>
            <ac:spMk id="26" creationId="{0010DB17-2E50-4E1A-84BA-38F4963C8BB8}"/>
          </ac:spMkLst>
        </pc:spChg>
        <pc:spChg chg="add del mod">
          <ac:chgData name="박도영" userId="2cca637f-c909-4010-ade8-44c56d6e6485" providerId="ADAL" clId="{16D476C6-16AD-4C54-929A-79DFE7399764}" dt="2022-03-28T13:28:20.870" v="8934" actId="478"/>
          <ac:spMkLst>
            <pc:docMk/>
            <pc:sldMk cId="94921300" sldId="266"/>
            <ac:spMk id="26" creationId="{63E5610F-F047-49FD-B2C8-83936CC5C2E6}"/>
          </ac:spMkLst>
        </pc:spChg>
        <pc:spChg chg="add mod">
          <ac:chgData name="박도영" userId="2cca637f-c909-4010-ade8-44c56d6e6485" providerId="ADAL" clId="{16D476C6-16AD-4C54-929A-79DFE7399764}" dt="2022-03-28T13:28:21.137" v="8935"/>
          <ac:spMkLst>
            <pc:docMk/>
            <pc:sldMk cId="94921300" sldId="266"/>
            <ac:spMk id="27" creationId="{CB59403A-41B7-4D14-A7FB-EE7DB4594F11}"/>
          </ac:spMkLst>
        </pc:spChg>
        <pc:spChg chg="del">
          <ac:chgData name="박도영" userId="2cca637f-c909-4010-ade8-44c56d6e6485" providerId="ADAL" clId="{16D476C6-16AD-4C54-929A-79DFE7399764}" dt="2022-03-28T08:39:04.455" v="4005" actId="478"/>
          <ac:spMkLst>
            <pc:docMk/>
            <pc:sldMk cId="94921300" sldId="266"/>
            <ac:spMk id="28" creationId="{F3B6DC11-8E59-4A71-8965-D2E5F74AE0BE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29" creationId="{60E22451-563C-4F32-B953-994BE00041F2}"/>
          </ac:spMkLst>
        </pc:spChg>
        <pc:spChg chg="add mod">
          <ac:chgData name="박도영" userId="2cca637f-c909-4010-ade8-44c56d6e6485" providerId="ADAL" clId="{16D476C6-16AD-4C54-929A-79DFE7399764}" dt="2022-03-28T12:45:01.072" v="7335" actId="1076"/>
          <ac:spMkLst>
            <pc:docMk/>
            <pc:sldMk cId="94921300" sldId="266"/>
            <ac:spMk id="30" creationId="{35E7940E-E10B-4AF7-9B34-0000A215C89D}"/>
          </ac:spMkLst>
        </pc:spChg>
        <pc:spChg chg="add mod">
          <ac:chgData name="박도영" userId="2cca637f-c909-4010-ade8-44c56d6e6485" providerId="ADAL" clId="{16D476C6-16AD-4C54-929A-79DFE7399764}" dt="2022-03-28T08:54:53.101" v="4527" actId="12"/>
          <ac:spMkLst>
            <pc:docMk/>
            <pc:sldMk cId="94921300" sldId="266"/>
            <ac:spMk id="31" creationId="{69851AE9-50AA-4EE0-9737-9A82C8FC26F8}"/>
          </ac:spMkLst>
        </pc:spChg>
        <pc:picChg chg="del">
          <ac:chgData name="박도영" userId="2cca637f-c909-4010-ade8-44c56d6e6485" providerId="ADAL" clId="{16D476C6-16AD-4C54-929A-79DFE7399764}" dt="2022-03-28T08:39:04.455" v="4005" actId="478"/>
          <ac:picMkLst>
            <pc:docMk/>
            <pc:sldMk cId="94921300" sldId="266"/>
            <ac:picMk id="3" creationId="{D122C1B8-FE13-4086-9CF6-13FBCDBFB424}"/>
          </ac:picMkLst>
        </pc:picChg>
        <pc:picChg chg="del">
          <ac:chgData name="박도영" userId="2cca637f-c909-4010-ade8-44c56d6e6485" providerId="ADAL" clId="{16D476C6-16AD-4C54-929A-79DFE7399764}" dt="2022-03-28T08:39:04.455" v="4005" actId="478"/>
          <ac:picMkLst>
            <pc:docMk/>
            <pc:sldMk cId="94921300" sldId="266"/>
            <ac:picMk id="27" creationId="{D2C31349-1790-4794-AB11-EC78C80B8991}"/>
          </ac:picMkLst>
        </pc:picChg>
        <pc:picChg chg="add del mod">
          <ac:chgData name="박도영" userId="2cca637f-c909-4010-ade8-44c56d6e6485" providerId="ADAL" clId="{16D476C6-16AD-4C54-929A-79DFE7399764}" dt="2022-03-28T11:54:43.711" v="5673" actId="478"/>
          <ac:picMkLst>
            <pc:docMk/>
            <pc:sldMk cId="94921300" sldId="266"/>
            <ac:picMk id="32" creationId="{863E4A3D-894E-42C7-8851-755283A3C380}"/>
          </ac:picMkLst>
        </pc:picChg>
        <pc:cxnChg chg="add del mod">
          <ac:chgData name="박도영" userId="2cca637f-c909-4010-ade8-44c56d6e6485" providerId="ADAL" clId="{16D476C6-16AD-4C54-929A-79DFE7399764}" dt="2022-03-28T08:47:44.102" v="4328" actId="11529"/>
          <ac:cxnSpMkLst>
            <pc:docMk/>
            <pc:sldMk cId="94921300" sldId="266"/>
            <ac:cxnSpMk id="4" creationId="{069D6273-DEA4-4D7D-9339-A2F957ED159D}"/>
          </ac:cxnSpMkLst>
        </pc:cxnChg>
      </pc:sldChg>
      <pc:sldChg chg="addSp delSp modSp add mod">
        <pc:chgData name="박도영" userId="2cca637f-c909-4010-ade8-44c56d6e6485" providerId="ADAL" clId="{16D476C6-16AD-4C54-929A-79DFE7399764}" dt="2022-03-28T13:28:27.303" v="8936" actId="1076"/>
        <pc:sldMkLst>
          <pc:docMk/>
          <pc:sldMk cId="1838371992" sldId="267"/>
        </pc:sldMkLst>
        <pc:spChg chg="add del mod">
          <ac:chgData name="박도영" userId="2cca637f-c909-4010-ade8-44c56d6e6485" providerId="ADAL" clId="{16D476C6-16AD-4C54-929A-79DFE7399764}" dt="2022-03-28T13:28:17.654" v="8932" actId="478"/>
          <ac:spMkLst>
            <pc:docMk/>
            <pc:sldMk cId="1838371992" sldId="267"/>
            <ac:spMk id="13" creationId="{23318756-765C-4E3A-9A29-6C2C0AC33BCE}"/>
          </ac:spMkLst>
        </pc:spChg>
        <pc:spChg chg="add mod">
          <ac:chgData name="박도영" userId="2cca637f-c909-4010-ade8-44c56d6e6485" providerId="ADAL" clId="{16D476C6-16AD-4C54-929A-79DFE7399764}" dt="2022-03-28T13:28:17.889" v="8933"/>
          <ac:spMkLst>
            <pc:docMk/>
            <pc:sldMk cId="1838371992" sldId="267"/>
            <ac:spMk id="14" creationId="{D89990BD-DE96-4E8D-AC09-9EF3E9EEDEB5}"/>
          </ac:spMkLst>
        </pc:spChg>
        <pc:spChg chg="del mod">
          <ac:chgData name="박도영" userId="2cca637f-c909-4010-ade8-44c56d6e6485" providerId="ADAL" clId="{16D476C6-16AD-4C54-929A-79DFE7399764}" dt="2022-03-28T13:28:03.361" v="8927" actId="478"/>
          <ac:spMkLst>
            <pc:docMk/>
            <pc:sldMk cId="1838371992" sldId="267"/>
            <ac:spMk id="21" creationId="{FE9EA27F-79CB-4D78-A3A3-1D5978ED91E4}"/>
          </ac:spMkLst>
        </pc:spChg>
        <pc:spChg chg="del">
          <ac:chgData name="박도영" userId="2cca637f-c909-4010-ade8-44c56d6e6485" providerId="ADAL" clId="{16D476C6-16AD-4C54-929A-79DFE7399764}" dt="2022-03-28T08:50:11.281" v="4332" actId="478"/>
          <ac:spMkLst>
            <pc:docMk/>
            <pc:sldMk cId="1838371992" sldId="267"/>
            <ac:spMk id="26" creationId="{0010DB17-2E50-4E1A-84BA-38F4963C8BB8}"/>
          </ac:spMkLst>
        </pc:spChg>
        <pc:spChg chg="mod">
          <ac:chgData name="박도영" userId="2cca637f-c909-4010-ade8-44c56d6e6485" providerId="ADAL" clId="{16D476C6-16AD-4C54-929A-79DFE7399764}" dt="2022-03-28T08:52:41.282" v="4454"/>
          <ac:spMkLst>
            <pc:docMk/>
            <pc:sldMk cId="1838371992" sldId="267"/>
            <ac:spMk id="28" creationId="{F3B6DC11-8E59-4A71-8965-D2E5F74AE0BE}"/>
          </ac:spMkLst>
        </pc:spChg>
        <pc:picChg chg="del">
          <ac:chgData name="박도영" userId="2cca637f-c909-4010-ade8-44c56d6e6485" providerId="ADAL" clId="{16D476C6-16AD-4C54-929A-79DFE7399764}" dt="2022-03-28T08:50:11.281" v="4332" actId="478"/>
          <ac:picMkLst>
            <pc:docMk/>
            <pc:sldMk cId="1838371992" sldId="267"/>
            <ac:picMk id="3" creationId="{D122C1B8-FE13-4086-9CF6-13FBCDBFB424}"/>
          </ac:picMkLst>
        </pc:picChg>
        <pc:picChg chg="add mod">
          <ac:chgData name="박도영" userId="2cca637f-c909-4010-ade8-44c56d6e6485" providerId="ADAL" clId="{16D476C6-16AD-4C54-929A-79DFE7399764}" dt="2022-03-28T13:28:27.303" v="8936" actId="1076"/>
          <ac:picMkLst>
            <pc:docMk/>
            <pc:sldMk cId="1838371992" sldId="267"/>
            <ac:picMk id="4" creationId="{A879DF63-FCA4-4001-92B3-549D61C007AE}"/>
          </ac:picMkLst>
        </pc:picChg>
        <pc:picChg chg="add mod">
          <ac:chgData name="박도영" userId="2cca637f-c909-4010-ade8-44c56d6e6485" providerId="ADAL" clId="{16D476C6-16AD-4C54-929A-79DFE7399764}" dt="2022-03-28T08:53:32.303" v="4467" actId="1076"/>
          <ac:picMkLst>
            <pc:docMk/>
            <pc:sldMk cId="1838371992" sldId="267"/>
            <ac:picMk id="6" creationId="{A727B907-6967-4148-B2A2-6F399C0A03E7}"/>
          </ac:picMkLst>
        </pc:picChg>
        <pc:picChg chg="del mod">
          <ac:chgData name="박도영" userId="2cca637f-c909-4010-ade8-44c56d6e6485" providerId="ADAL" clId="{16D476C6-16AD-4C54-929A-79DFE7399764}" dt="2022-03-28T08:51:47.441" v="4344" actId="478"/>
          <ac:picMkLst>
            <pc:docMk/>
            <pc:sldMk cId="1838371992" sldId="267"/>
            <ac:picMk id="27" creationId="{D2C31349-1790-4794-AB11-EC78C80B8991}"/>
          </ac:picMkLst>
        </pc:picChg>
      </pc:sldChg>
      <pc:sldChg chg="addSp delSp modSp add mod modNotesTx">
        <pc:chgData name="박도영" userId="2cca637f-c909-4010-ade8-44c56d6e6485" providerId="ADAL" clId="{16D476C6-16AD-4C54-929A-79DFE7399764}" dt="2022-03-29T09:11:37.583" v="9032" actId="20577"/>
        <pc:sldMkLst>
          <pc:docMk/>
          <pc:sldMk cId="3062688830" sldId="268"/>
        </pc:sldMkLst>
        <pc:spChg chg="del">
          <ac:chgData name="박도영" userId="2cca637f-c909-4010-ade8-44c56d6e6485" providerId="ADAL" clId="{16D476C6-16AD-4C54-929A-79DFE7399764}" dt="2022-03-28T11:11:58.375" v="4529" actId="478"/>
          <ac:spMkLst>
            <pc:docMk/>
            <pc:sldMk cId="3062688830" sldId="268"/>
            <ac:spMk id="14" creationId="{F4C11571-6593-4EE4-B66C-A2FB49FF815D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15" creationId="{0F1BA290-7591-4883-9D98-9E4F2941D239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17" creationId="{14F3595A-1391-4E07-A4A7-38052F5F32BD}"/>
          </ac:spMkLst>
        </pc:spChg>
        <pc:spChg chg="del mod">
          <ac:chgData name="박도영" userId="2cca637f-c909-4010-ade8-44c56d6e6485" providerId="ADAL" clId="{16D476C6-16AD-4C54-929A-79DFE7399764}" dt="2022-03-28T13:28:36.780" v="8939" actId="478"/>
          <ac:spMkLst>
            <pc:docMk/>
            <pc:sldMk cId="3062688830" sldId="268"/>
            <ac:spMk id="21" creationId="{FE9EA27F-79CB-4D78-A3A3-1D5978ED91E4}"/>
          </ac:spMkLst>
        </pc:spChg>
        <pc:spChg chg="add mod">
          <ac:chgData name="박도영" userId="2cca637f-c909-4010-ade8-44c56d6e6485" providerId="ADAL" clId="{16D476C6-16AD-4C54-929A-79DFE7399764}" dt="2022-03-28T13:28:37.077" v="8940"/>
          <ac:spMkLst>
            <pc:docMk/>
            <pc:sldMk cId="3062688830" sldId="268"/>
            <ac:spMk id="22" creationId="{7E5F9185-F192-4C5E-91F0-E1C650F9B000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2" creationId="{F7C8306B-58E1-412C-A074-CCE072E9509F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3" creationId="{219308D8-F23C-4AA0-9211-8AB87D993DAA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4" creationId="{BE1C07A2-14A0-4EA8-AEFC-1BA5FB3DDA32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5" creationId="{2686A36A-B99D-43B5-BB89-B747B95033DC}"/>
          </ac:spMkLst>
        </pc:spChg>
        <pc:spChg chg="add mod">
          <ac:chgData name="박도영" userId="2cca637f-c909-4010-ade8-44c56d6e6485" providerId="ADAL" clId="{16D476C6-16AD-4C54-929A-79DFE7399764}" dt="2022-03-28T11:27:16.199" v="4548"/>
          <ac:spMkLst>
            <pc:docMk/>
            <pc:sldMk cId="3062688830" sldId="268"/>
            <ac:spMk id="26" creationId="{655174AA-4BF7-40BB-815D-9C9AC4EBB4D4}"/>
          </ac:spMkLst>
        </pc:spChg>
        <pc:spChg chg="add mod">
          <ac:chgData name="박도영" userId="2cca637f-c909-4010-ade8-44c56d6e6485" providerId="ADAL" clId="{16D476C6-16AD-4C54-929A-79DFE7399764}" dt="2022-03-28T12:39:07.328" v="7254" actId="14100"/>
          <ac:spMkLst>
            <pc:docMk/>
            <pc:sldMk cId="3062688830" sldId="268"/>
            <ac:spMk id="27" creationId="{3DCCFDA2-FC2D-47CD-969B-8B34F20E0998}"/>
          </ac:spMkLst>
        </pc:spChg>
        <pc:spChg chg="add mod">
          <ac:chgData name="박도영" userId="2cca637f-c909-4010-ade8-44c56d6e6485" providerId="ADAL" clId="{16D476C6-16AD-4C54-929A-79DFE7399764}" dt="2022-03-28T12:07:09.518" v="6454" actId="1076"/>
          <ac:spMkLst>
            <pc:docMk/>
            <pc:sldMk cId="3062688830" sldId="268"/>
            <ac:spMk id="28" creationId="{5250E84B-A6E3-4D8B-AF2B-1BD5C26CE2E8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29" creationId="{60E22451-563C-4F32-B953-994BE00041F2}"/>
          </ac:spMkLst>
        </pc:spChg>
        <pc:spChg chg="del">
          <ac:chgData name="박도영" userId="2cca637f-c909-4010-ade8-44c56d6e6485" providerId="ADAL" clId="{16D476C6-16AD-4C54-929A-79DFE7399764}" dt="2022-03-28T11:11:56.686" v="4528" actId="478"/>
          <ac:spMkLst>
            <pc:docMk/>
            <pc:sldMk cId="3062688830" sldId="268"/>
            <ac:spMk id="30" creationId="{35E7940E-E10B-4AF7-9B34-0000A215C89D}"/>
          </ac:spMkLst>
        </pc:spChg>
        <pc:spChg chg="add mod">
          <ac:chgData name="박도영" userId="2cca637f-c909-4010-ade8-44c56d6e6485" providerId="ADAL" clId="{16D476C6-16AD-4C54-929A-79DFE7399764}" dt="2022-03-28T12:53:52.531" v="7882" actId="1076"/>
          <ac:spMkLst>
            <pc:docMk/>
            <pc:sldMk cId="3062688830" sldId="268"/>
            <ac:spMk id="31" creationId="{1988E0C2-7724-433C-A1E4-09BB09751A4B}"/>
          </ac:spMkLst>
        </pc:spChg>
        <pc:spChg chg="add mod">
          <ac:chgData name="박도영" userId="2cca637f-c909-4010-ade8-44c56d6e6485" providerId="ADAL" clId="{16D476C6-16AD-4C54-929A-79DFE7399764}" dt="2022-03-28T11:52:59.918" v="5660" actId="1036"/>
          <ac:spMkLst>
            <pc:docMk/>
            <pc:sldMk cId="3062688830" sldId="268"/>
            <ac:spMk id="32" creationId="{2D2E320D-B78B-4807-BC6C-101679FE2423}"/>
          </ac:spMkLst>
        </pc:spChg>
        <pc:spChg chg="add mod">
          <ac:chgData name="박도영" userId="2cca637f-c909-4010-ade8-44c56d6e6485" providerId="ADAL" clId="{16D476C6-16AD-4C54-929A-79DFE7399764}" dt="2022-03-28T11:51:50.473" v="5629" actId="1036"/>
          <ac:spMkLst>
            <pc:docMk/>
            <pc:sldMk cId="3062688830" sldId="268"/>
            <ac:spMk id="33" creationId="{E92F8DED-71E9-492A-BD02-EEB1AED53092}"/>
          </ac:spMkLst>
        </pc:spChg>
        <pc:spChg chg="add del mod">
          <ac:chgData name="박도영" userId="2cca637f-c909-4010-ade8-44c56d6e6485" providerId="ADAL" clId="{16D476C6-16AD-4C54-929A-79DFE7399764}" dt="2022-03-28T11:56:23.784" v="5742"/>
          <ac:spMkLst>
            <pc:docMk/>
            <pc:sldMk cId="3062688830" sldId="268"/>
            <ac:spMk id="34" creationId="{63263D7D-BA26-463D-B573-00BD91FEEBAF}"/>
          </ac:spMkLst>
        </pc:spChg>
        <pc:spChg chg="add del mod">
          <ac:chgData name="박도영" userId="2cca637f-c909-4010-ade8-44c56d6e6485" providerId="ADAL" clId="{16D476C6-16AD-4C54-929A-79DFE7399764}" dt="2022-03-28T11:56:23.784" v="5742"/>
          <ac:spMkLst>
            <pc:docMk/>
            <pc:sldMk cId="3062688830" sldId="268"/>
            <ac:spMk id="35" creationId="{BE6345F0-B0BD-4277-A6D8-AD21BBC9DD8E}"/>
          </ac:spMkLst>
        </pc:spChg>
        <pc:spChg chg="add mod">
          <ac:chgData name="박도영" userId="2cca637f-c909-4010-ade8-44c56d6e6485" providerId="ADAL" clId="{16D476C6-16AD-4C54-929A-79DFE7399764}" dt="2022-03-28T12:07:53.634" v="6525" actId="20577"/>
          <ac:spMkLst>
            <pc:docMk/>
            <pc:sldMk cId="3062688830" sldId="268"/>
            <ac:spMk id="36" creationId="{27CDC199-6F00-42D3-A109-793D5D49BF57}"/>
          </ac:spMkLst>
        </pc:spChg>
        <pc:picChg chg="add mod">
          <ac:chgData name="박도영" userId="2cca637f-c909-4010-ade8-44c56d6e6485" providerId="ADAL" clId="{16D476C6-16AD-4C54-929A-79DFE7399764}" dt="2022-03-28T12:39:11.597" v="7255" actId="1076"/>
          <ac:picMkLst>
            <pc:docMk/>
            <pc:sldMk cId="3062688830" sldId="268"/>
            <ac:picMk id="3" creationId="{A70BFAE8-70C6-4281-842B-BA1CDB0589FE}"/>
          </ac:picMkLst>
        </pc:picChg>
        <pc:picChg chg="add mod">
          <ac:chgData name="박도영" userId="2cca637f-c909-4010-ade8-44c56d6e6485" providerId="ADAL" clId="{16D476C6-16AD-4C54-929A-79DFE7399764}" dt="2022-03-28T11:50:42.971" v="5579" actId="1076"/>
          <ac:picMkLst>
            <pc:docMk/>
            <pc:sldMk cId="3062688830" sldId="268"/>
            <ac:picMk id="5" creationId="{C0F7FF20-67EB-4F6A-A839-BB0BDCC0817E}"/>
          </ac:picMkLst>
        </pc:picChg>
        <pc:picChg chg="add mod">
          <ac:chgData name="박도영" userId="2cca637f-c909-4010-ade8-44c56d6e6485" providerId="ADAL" clId="{16D476C6-16AD-4C54-929A-79DFE7399764}" dt="2022-03-28T11:50:42.971" v="5579" actId="1076"/>
          <ac:picMkLst>
            <pc:docMk/>
            <pc:sldMk cId="3062688830" sldId="268"/>
            <ac:picMk id="7" creationId="{5B5B8A4C-6FB7-4F72-AFE7-4567838CC61F}"/>
          </ac:picMkLst>
        </pc:picChg>
      </pc:sldChg>
      <pc:sldChg chg="addSp delSp modSp add mod">
        <pc:chgData name="박도영" userId="2cca637f-c909-4010-ade8-44c56d6e6485" providerId="ADAL" clId="{16D476C6-16AD-4C54-929A-79DFE7399764}" dt="2022-03-29T06:56:03.644" v="8954" actId="1076"/>
        <pc:sldMkLst>
          <pc:docMk/>
          <pc:sldMk cId="781047656" sldId="269"/>
        </pc:sldMkLst>
        <pc:spChg chg="add mod">
          <ac:chgData name="박도영" userId="2cca637f-c909-4010-ade8-44c56d6e6485" providerId="ADAL" clId="{16D476C6-16AD-4C54-929A-79DFE7399764}" dt="2022-03-28T13:28:33.110" v="8938"/>
          <ac:spMkLst>
            <pc:docMk/>
            <pc:sldMk cId="781047656" sldId="269"/>
            <ac:spMk id="12" creationId="{725647A1-56C0-4173-9815-1CFD998696FB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14" creationId="{F4C11571-6593-4EE4-B66C-A2FB49FF815D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15" creationId="{0F1BA290-7591-4883-9D98-9E4F2941D239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17" creationId="{14F3595A-1391-4E07-A4A7-38052F5F32BD}"/>
          </ac:spMkLst>
        </pc:spChg>
        <pc:spChg chg="del mod">
          <ac:chgData name="박도영" userId="2cca637f-c909-4010-ade8-44c56d6e6485" providerId="ADAL" clId="{16D476C6-16AD-4C54-929A-79DFE7399764}" dt="2022-03-28T13:28:32.829" v="8937" actId="478"/>
          <ac:spMkLst>
            <pc:docMk/>
            <pc:sldMk cId="781047656" sldId="269"/>
            <ac:spMk id="21" creationId="{FE9EA27F-79CB-4D78-A3A3-1D5978ED91E4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2" creationId="{F7C8306B-58E1-412C-A074-CCE072E9509F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3" creationId="{219308D8-F23C-4AA0-9211-8AB87D993DAA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4" creationId="{BE1C07A2-14A0-4EA8-AEFC-1BA5FB3DDA32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5" creationId="{2686A36A-B99D-43B5-BB89-B747B95033DC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29" creationId="{60E22451-563C-4F32-B953-994BE00041F2}"/>
          </ac:spMkLst>
        </pc:spChg>
        <pc:spChg chg="del">
          <ac:chgData name="박도영" userId="2cca637f-c909-4010-ade8-44c56d6e6485" providerId="ADAL" clId="{16D476C6-16AD-4C54-929A-79DFE7399764}" dt="2022-03-28T11:54:47.365" v="5674" actId="478"/>
          <ac:spMkLst>
            <pc:docMk/>
            <pc:sldMk cId="781047656" sldId="269"/>
            <ac:spMk id="30" creationId="{35E7940E-E10B-4AF7-9B34-0000A215C89D}"/>
          </ac:spMkLst>
        </pc:spChg>
        <pc:spChg chg="mod">
          <ac:chgData name="박도영" userId="2cca637f-c909-4010-ade8-44c56d6e6485" providerId="ADAL" clId="{16D476C6-16AD-4C54-929A-79DFE7399764}" dt="2022-03-29T06:56:03.644" v="8954" actId="1076"/>
          <ac:spMkLst>
            <pc:docMk/>
            <pc:sldMk cId="781047656" sldId="269"/>
            <ac:spMk id="31" creationId="{69851AE9-50AA-4EE0-9737-9A82C8FC26F8}"/>
          </ac:spMkLst>
        </pc:spChg>
        <pc:picChg chg="mod">
          <ac:chgData name="박도영" userId="2cca637f-c909-4010-ade8-44c56d6e6485" providerId="ADAL" clId="{16D476C6-16AD-4C54-929A-79DFE7399764}" dt="2022-03-28T11:54:57.763" v="5677" actId="1076"/>
          <ac:picMkLst>
            <pc:docMk/>
            <pc:sldMk cId="781047656" sldId="269"/>
            <ac:picMk id="32" creationId="{863E4A3D-894E-42C7-8851-755283A3C380}"/>
          </ac:picMkLst>
        </pc:picChg>
      </pc:sldChg>
      <pc:sldChg chg="addSp delSp modSp add mod modNotesTx">
        <pc:chgData name="박도영" userId="2cca637f-c909-4010-ade8-44c56d6e6485" providerId="ADAL" clId="{16D476C6-16AD-4C54-929A-79DFE7399764}" dt="2022-03-29T09:12:12.900" v="9033" actId="20577"/>
        <pc:sldMkLst>
          <pc:docMk/>
          <pc:sldMk cId="2769535156" sldId="270"/>
        </pc:sldMkLst>
        <pc:spChg chg="del mod">
          <ac:chgData name="박도영" userId="2cca637f-c909-4010-ade8-44c56d6e6485" providerId="ADAL" clId="{16D476C6-16AD-4C54-929A-79DFE7399764}" dt="2022-03-28T13:28:40.561" v="8941" actId="478"/>
          <ac:spMkLst>
            <pc:docMk/>
            <pc:sldMk cId="2769535156" sldId="270"/>
            <ac:spMk id="21" creationId="{FE9EA27F-79CB-4D78-A3A3-1D5978ED91E4}"/>
          </ac:spMkLst>
        </pc:spChg>
        <pc:spChg chg="add mod">
          <ac:chgData name="박도영" userId="2cca637f-c909-4010-ade8-44c56d6e6485" providerId="ADAL" clId="{16D476C6-16AD-4C54-929A-79DFE7399764}" dt="2022-03-28T12:40:26.906" v="7282" actId="14100"/>
          <ac:spMkLst>
            <pc:docMk/>
            <pc:sldMk cId="2769535156" sldId="270"/>
            <ac:spMk id="22" creationId="{D3519B38-9654-4968-8B53-FA3C31623B6A}"/>
          </ac:spMkLst>
        </pc:spChg>
        <pc:spChg chg="add mod">
          <ac:chgData name="박도영" userId="2cca637f-c909-4010-ade8-44c56d6e6485" providerId="ADAL" clId="{16D476C6-16AD-4C54-929A-79DFE7399764}" dt="2022-03-28T12:40:32.182" v="7283" actId="14100"/>
          <ac:spMkLst>
            <pc:docMk/>
            <pc:sldMk cId="2769535156" sldId="270"/>
            <ac:spMk id="23" creationId="{2B5174C3-E5C4-454B-8B86-286B65574599}"/>
          </ac:spMkLst>
        </pc:spChg>
        <pc:spChg chg="add mod">
          <ac:chgData name="박도영" userId="2cca637f-c909-4010-ade8-44c56d6e6485" providerId="ADAL" clId="{16D476C6-16AD-4C54-929A-79DFE7399764}" dt="2022-03-28T12:40:36.938" v="7285" actId="14100"/>
          <ac:spMkLst>
            <pc:docMk/>
            <pc:sldMk cId="2769535156" sldId="270"/>
            <ac:spMk id="24" creationId="{48AA7A8D-8C13-48C2-A7ED-BD6949D59980}"/>
          </ac:spMkLst>
        </pc:spChg>
        <pc:spChg chg="add mod">
          <ac:chgData name="박도영" userId="2cca637f-c909-4010-ade8-44c56d6e6485" providerId="ADAL" clId="{16D476C6-16AD-4C54-929A-79DFE7399764}" dt="2022-03-28T12:40:34.882" v="7284" actId="14100"/>
          <ac:spMkLst>
            <pc:docMk/>
            <pc:sldMk cId="2769535156" sldId="270"/>
            <ac:spMk id="25" creationId="{4C4FB7A1-898A-4505-891A-07589B5D2F06}"/>
          </ac:spMkLst>
        </pc:spChg>
        <pc:spChg chg="del mod">
          <ac:chgData name="박도영" userId="2cca637f-c909-4010-ade8-44c56d6e6485" providerId="ADAL" clId="{16D476C6-16AD-4C54-929A-79DFE7399764}" dt="2022-03-28T12:08:15.758" v="6530" actId="478"/>
          <ac:spMkLst>
            <pc:docMk/>
            <pc:sldMk cId="2769535156" sldId="270"/>
            <ac:spMk id="27" creationId="{3DCCFDA2-FC2D-47CD-969B-8B34F20E0998}"/>
          </ac:spMkLst>
        </pc:spChg>
        <pc:spChg chg="add mod">
          <ac:chgData name="박도영" userId="2cca637f-c909-4010-ade8-44c56d6e6485" providerId="ADAL" clId="{16D476C6-16AD-4C54-929A-79DFE7399764}" dt="2022-03-28T13:28:40.827" v="8942"/>
          <ac:spMkLst>
            <pc:docMk/>
            <pc:sldMk cId="2769535156" sldId="270"/>
            <ac:spMk id="27" creationId="{5D911026-C18A-4403-9041-B9FB2520E1B4}"/>
          </ac:spMkLst>
        </pc:spChg>
        <pc:spChg chg="del">
          <ac:chgData name="박도영" userId="2cca637f-c909-4010-ade8-44c56d6e6485" providerId="ADAL" clId="{16D476C6-16AD-4C54-929A-79DFE7399764}" dt="2022-03-28T12:00:34.937" v="6013" actId="478"/>
          <ac:spMkLst>
            <pc:docMk/>
            <pc:sldMk cId="2769535156" sldId="270"/>
            <ac:spMk id="28" creationId="{5250E84B-A6E3-4D8B-AF2B-1BD5C26CE2E8}"/>
          </ac:spMkLst>
        </pc:spChg>
        <pc:spChg chg="add del mod">
          <ac:chgData name="박도영" userId="2cca637f-c909-4010-ade8-44c56d6e6485" providerId="ADAL" clId="{16D476C6-16AD-4C54-929A-79DFE7399764}" dt="2022-03-28T12:39:16.758" v="7256" actId="478"/>
          <ac:spMkLst>
            <pc:docMk/>
            <pc:sldMk cId="2769535156" sldId="270"/>
            <ac:spMk id="29" creationId="{5BDED655-BF06-4060-8AA1-759D5C7A5657}"/>
          </ac:spMkLst>
        </pc:spChg>
        <pc:spChg chg="mod">
          <ac:chgData name="박도영" userId="2cca637f-c909-4010-ade8-44c56d6e6485" providerId="ADAL" clId="{16D476C6-16AD-4C54-929A-79DFE7399764}" dt="2022-03-28T12:43:18.873" v="7334" actId="1037"/>
          <ac:spMkLst>
            <pc:docMk/>
            <pc:sldMk cId="2769535156" sldId="270"/>
            <ac:spMk id="31" creationId="{1988E0C2-7724-433C-A1E4-09BB09751A4B}"/>
          </ac:spMkLst>
        </pc:spChg>
        <pc:spChg chg="del mod">
          <ac:chgData name="박도영" userId="2cca637f-c909-4010-ade8-44c56d6e6485" providerId="ADAL" clId="{16D476C6-16AD-4C54-929A-79DFE7399764}" dt="2022-03-28T11:56:13.608" v="5740" actId="478"/>
          <ac:spMkLst>
            <pc:docMk/>
            <pc:sldMk cId="2769535156" sldId="270"/>
            <ac:spMk id="32" creationId="{2D2E320D-B78B-4807-BC6C-101679FE2423}"/>
          </ac:spMkLst>
        </pc:spChg>
        <pc:spChg chg="del">
          <ac:chgData name="박도영" userId="2cca637f-c909-4010-ade8-44c56d6e6485" providerId="ADAL" clId="{16D476C6-16AD-4C54-929A-79DFE7399764}" dt="2022-03-28T12:00:36.580" v="6014" actId="478"/>
          <ac:spMkLst>
            <pc:docMk/>
            <pc:sldMk cId="2769535156" sldId="270"/>
            <ac:spMk id="33" creationId="{E92F8DED-71E9-492A-BD02-EEB1AED53092}"/>
          </ac:spMkLst>
        </pc:spChg>
        <pc:spChg chg="add del mod">
          <ac:chgData name="박도영" userId="2cca637f-c909-4010-ade8-44c56d6e6485" providerId="ADAL" clId="{16D476C6-16AD-4C54-929A-79DFE7399764}" dt="2022-03-28T12:08:49.324" v="6577"/>
          <ac:spMkLst>
            <pc:docMk/>
            <pc:sldMk cId="2769535156" sldId="270"/>
            <ac:spMk id="34" creationId="{870EFC62-A592-4F45-B2D2-9E614CCD4AD0}"/>
          </ac:spMkLst>
        </pc:spChg>
        <pc:spChg chg="add mod">
          <ac:chgData name="박도영" userId="2cca637f-c909-4010-ade8-44c56d6e6485" providerId="ADAL" clId="{16D476C6-16AD-4C54-929A-79DFE7399764}" dt="2022-03-28T12:38:50.453" v="7251" actId="1076"/>
          <ac:spMkLst>
            <pc:docMk/>
            <pc:sldMk cId="2769535156" sldId="270"/>
            <ac:spMk id="36" creationId="{8F98BC09-239C-4E02-B727-099AEAC2AA56}"/>
          </ac:spMkLst>
        </pc:spChg>
        <pc:spChg chg="add mod">
          <ac:chgData name="박도영" userId="2cca637f-c909-4010-ade8-44c56d6e6485" providerId="ADAL" clId="{16D476C6-16AD-4C54-929A-79DFE7399764}" dt="2022-03-28T12:41:07.593" v="7296" actId="20577"/>
          <ac:spMkLst>
            <pc:docMk/>
            <pc:sldMk cId="2769535156" sldId="270"/>
            <ac:spMk id="37" creationId="{9A51104D-2557-4BB0-B115-4A605B7FA3F0}"/>
          </ac:spMkLst>
        </pc:spChg>
        <pc:spChg chg="add mod">
          <ac:chgData name="박도영" userId="2cca637f-c909-4010-ade8-44c56d6e6485" providerId="ADAL" clId="{16D476C6-16AD-4C54-929A-79DFE7399764}" dt="2022-03-28T12:39:31.375" v="7270" actId="20577"/>
          <ac:spMkLst>
            <pc:docMk/>
            <pc:sldMk cId="2769535156" sldId="270"/>
            <ac:spMk id="39" creationId="{C817872B-963D-4F70-BB3C-7213588D0108}"/>
          </ac:spMkLst>
        </pc:spChg>
        <pc:picChg chg="del">
          <ac:chgData name="박도영" userId="2cca637f-c909-4010-ade8-44c56d6e6485" providerId="ADAL" clId="{16D476C6-16AD-4C54-929A-79DFE7399764}" dt="2022-03-28T12:08:15.758" v="6530" actId="478"/>
          <ac:picMkLst>
            <pc:docMk/>
            <pc:sldMk cId="2769535156" sldId="270"/>
            <ac:picMk id="3" creationId="{A70BFAE8-70C6-4281-842B-BA1CDB0589FE}"/>
          </ac:picMkLst>
        </pc:picChg>
        <pc:picChg chg="add mod modCrop">
          <ac:chgData name="박도영" userId="2cca637f-c909-4010-ade8-44c56d6e6485" providerId="ADAL" clId="{16D476C6-16AD-4C54-929A-79DFE7399764}" dt="2022-03-28T12:41:49.536" v="7304" actId="14100"/>
          <ac:picMkLst>
            <pc:docMk/>
            <pc:sldMk cId="2769535156" sldId="270"/>
            <ac:picMk id="4" creationId="{40D15087-FE4C-43C8-8BA5-BF312E860E9A}"/>
          </ac:picMkLst>
        </pc:picChg>
        <pc:picChg chg="del">
          <ac:chgData name="박도영" userId="2cca637f-c909-4010-ade8-44c56d6e6485" providerId="ADAL" clId="{16D476C6-16AD-4C54-929A-79DFE7399764}" dt="2022-03-28T12:00:31.404" v="6011" actId="478"/>
          <ac:picMkLst>
            <pc:docMk/>
            <pc:sldMk cId="2769535156" sldId="270"/>
            <ac:picMk id="5" creationId="{C0F7FF20-67EB-4F6A-A839-BB0BDCC0817E}"/>
          </ac:picMkLst>
        </pc:picChg>
        <pc:picChg chg="del">
          <ac:chgData name="박도영" userId="2cca637f-c909-4010-ade8-44c56d6e6485" providerId="ADAL" clId="{16D476C6-16AD-4C54-929A-79DFE7399764}" dt="2022-03-28T12:00:32.857" v="6012" actId="478"/>
          <ac:picMkLst>
            <pc:docMk/>
            <pc:sldMk cId="2769535156" sldId="270"/>
            <ac:picMk id="7" creationId="{5B5B8A4C-6FB7-4F72-AFE7-4567838CC61F}"/>
          </ac:picMkLst>
        </pc:picChg>
        <pc:picChg chg="add mod">
          <ac:chgData name="박도영" userId="2cca637f-c909-4010-ade8-44c56d6e6485" providerId="ADAL" clId="{16D476C6-16AD-4C54-929A-79DFE7399764}" dt="2022-03-29T06:59:09.788" v="8956" actId="1076"/>
          <ac:picMkLst>
            <pc:docMk/>
            <pc:sldMk cId="2769535156" sldId="270"/>
            <ac:picMk id="8" creationId="{EDF84838-937F-40BD-9529-169551C2C76D}"/>
          </ac:picMkLst>
        </pc:picChg>
        <pc:picChg chg="add del mod">
          <ac:chgData name="박도영" userId="2cca637f-c909-4010-ade8-44c56d6e6485" providerId="ADAL" clId="{16D476C6-16AD-4C54-929A-79DFE7399764}" dt="2022-03-28T12:39:16.758" v="7256" actId="478"/>
          <ac:picMkLst>
            <pc:docMk/>
            <pc:sldMk cId="2769535156" sldId="270"/>
            <ac:picMk id="30" creationId="{C95FBD9D-698A-4EF0-83C5-8AFD700DE1DE}"/>
          </ac:picMkLst>
        </pc:picChg>
        <pc:picChg chg="add del mod">
          <ac:chgData name="박도영" userId="2cca637f-c909-4010-ade8-44c56d6e6485" providerId="ADAL" clId="{16D476C6-16AD-4C54-929A-79DFE7399764}" dt="2022-03-28T12:08:49.324" v="6577"/>
          <ac:picMkLst>
            <pc:docMk/>
            <pc:sldMk cId="2769535156" sldId="270"/>
            <ac:picMk id="35" creationId="{C6AB408F-B7D7-404D-A7DB-9983202AEB7C}"/>
          </ac:picMkLst>
        </pc:picChg>
        <pc:picChg chg="add mod modCrop">
          <ac:chgData name="박도영" userId="2cca637f-c909-4010-ade8-44c56d6e6485" providerId="ADAL" clId="{16D476C6-16AD-4C54-929A-79DFE7399764}" dt="2022-03-28T12:41:38.094" v="7302" actId="1076"/>
          <ac:picMkLst>
            <pc:docMk/>
            <pc:sldMk cId="2769535156" sldId="270"/>
            <ac:picMk id="38" creationId="{2A61ACC2-AEC8-492E-8C06-75DE7F22A7DE}"/>
          </ac:picMkLst>
        </pc:picChg>
        <pc:picChg chg="add mod">
          <ac:chgData name="박도영" userId="2cca637f-c909-4010-ade8-44c56d6e6485" providerId="ADAL" clId="{16D476C6-16AD-4C54-929A-79DFE7399764}" dt="2022-03-28T12:39:17.763" v="7257"/>
          <ac:picMkLst>
            <pc:docMk/>
            <pc:sldMk cId="2769535156" sldId="270"/>
            <ac:picMk id="40" creationId="{DE941D69-717E-4965-917D-9EF551B5E2F2}"/>
          </ac:picMkLst>
        </pc:picChg>
      </pc:sldChg>
      <pc:sldChg chg="addSp delSp modSp add mod">
        <pc:chgData name="박도영" userId="2cca637f-c909-4010-ade8-44c56d6e6485" providerId="ADAL" clId="{16D476C6-16AD-4C54-929A-79DFE7399764}" dt="2022-03-29T07:08:00.308" v="9031" actId="20577"/>
        <pc:sldMkLst>
          <pc:docMk/>
          <pc:sldMk cId="2740457751" sldId="271"/>
        </pc:sldMkLst>
        <pc:spChg chg="mod">
          <ac:chgData name="박도영" userId="2cca637f-c909-4010-ade8-44c56d6e6485" providerId="ADAL" clId="{16D476C6-16AD-4C54-929A-79DFE7399764}" dt="2022-03-29T07:04:03.198" v="8982"/>
          <ac:spMkLst>
            <pc:docMk/>
            <pc:sldMk cId="2740457751" sldId="271"/>
            <ac:spMk id="14" creationId="{8D15A8BF-68CD-4961-9F53-B7F0ABDC5DD8}"/>
          </ac:spMkLst>
        </pc:spChg>
        <pc:spChg chg="add del mod">
          <ac:chgData name="박도영" userId="2cca637f-c909-4010-ade8-44c56d6e6485" providerId="ADAL" clId="{16D476C6-16AD-4C54-929A-79DFE7399764}" dt="2022-03-29T07:08:00.308" v="9031" actId="20577"/>
          <ac:spMkLst>
            <pc:docMk/>
            <pc:sldMk cId="2740457751" sldId="271"/>
            <ac:spMk id="16" creationId="{DDAB8001-3050-4FE1-BE2B-62F8F7A61197}"/>
          </ac:spMkLst>
        </pc:spChg>
        <pc:spChg chg="add del">
          <ac:chgData name="박도영" userId="2cca637f-c909-4010-ade8-44c56d6e6485" providerId="ADAL" clId="{16D476C6-16AD-4C54-929A-79DFE7399764}" dt="2022-03-29T07:07:42.523" v="9026" actId="478"/>
          <ac:spMkLst>
            <pc:docMk/>
            <pc:sldMk cId="2740457751" sldId="271"/>
            <ac:spMk id="17" creationId="{395C77B6-BEAA-49D1-8DA4-574C26AB2937}"/>
          </ac:spMkLst>
        </pc:spChg>
        <pc:spChg chg="add del">
          <ac:chgData name="박도영" userId="2cca637f-c909-4010-ade8-44c56d6e6485" providerId="ADAL" clId="{16D476C6-16AD-4C54-929A-79DFE7399764}" dt="2022-03-29T07:03:57.710" v="8968" actId="478"/>
          <ac:spMkLst>
            <pc:docMk/>
            <pc:sldMk cId="2740457751" sldId="271"/>
            <ac:spMk id="23" creationId="{2654DE5C-328D-4689-A569-AC98B215EE80}"/>
          </ac:spMkLst>
        </pc:spChg>
        <pc:picChg chg="add del">
          <ac:chgData name="박도영" userId="2cca637f-c909-4010-ade8-44c56d6e6485" providerId="ADAL" clId="{16D476C6-16AD-4C54-929A-79DFE7399764}" dt="2022-03-29T07:03:57.710" v="8968" actId="478"/>
          <ac:picMkLst>
            <pc:docMk/>
            <pc:sldMk cId="2740457751" sldId="271"/>
            <ac:picMk id="4" creationId="{43C9243C-B1FC-400B-B1A8-C41CDF7A1294}"/>
          </ac:picMkLst>
        </pc:picChg>
      </pc:sldChg>
      <pc:sldChg chg="add del">
        <pc:chgData name="박도영" userId="2cca637f-c909-4010-ade8-44c56d6e6485" providerId="ADAL" clId="{16D476C6-16AD-4C54-929A-79DFE7399764}" dt="2022-03-28T13:27:36.499" v="8900" actId="47"/>
        <pc:sldMkLst>
          <pc:docMk/>
          <pc:sldMk cId="3052390162" sldId="271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20633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82051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5730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63943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9349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62267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5511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74941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7683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7068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9b589957c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119b589957c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9b589957c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19b589957c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21222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9b589957c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119b589957c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9b589957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19b589957c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0172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171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6258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2908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2140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8030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dacon.io/competitions/official/235670/codeshare/1801?page=1&amp;dtype=recent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ebbnflow.tistory.com/151" TargetMode="External"/><Relationship Id="rId5" Type="http://schemas.openxmlformats.org/officeDocument/2006/relationships/hyperlink" Target="https://www.youtube.com/watch?v=30SvdoA6ApE" TargetMode="External"/><Relationship Id="rId4" Type="http://schemas.openxmlformats.org/officeDocument/2006/relationships/hyperlink" Target="https://www.youtube.com/watch?v=mxGCEWOxfe8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1339749" y="2710050"/>
            <a:ext cx="5548329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CUAI 5기 </a:t>
            </a:r>
            <a:r>
              <a:rPr lang="en-US" altLang="ko-KR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Kaggle / </a:t>
            </a:r>
            <a:r>
              <a:rPr lang="en-US" altLang="ko-KR" sz="2500" b="1" i="0" u="none" strike="noStrike" cap="none" dirty="0" err="1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Dacon</a:t>
            </a:r>
            <a:r>
              <a:rPr lang="en-US" altLang="ko-KR" sz="2500" b="1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Study 3</a:t>
            </a: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팀</a:t>
            </a:r>
            <a:endParaRPr sz="2500" b="1" i="0" u="none" strike="noStrike" cap="none" dirty="0">
              <a:solidFill>
                <a:srgbClr val="19264B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2022.0</a:t>
            </a:r>
            <a:r>
              <a:rPr lang="en-US" altLang="ko" sz="14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5</a:t>
            </a:r>
            <a:r>
              <a:rPr lang="ko" sz="14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.</a:t>
            </a:r>
            <a:r>
              <a:rPr lang="en-US" altLang="ko" b="1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17</a:t>
            </a:r>
            <a:endParaRPr sz="14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발표자 : 박도영</a:t>
            </a:r>
            <a:endParaRPr sz="11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2" y="306875"/>
            <a:ext cx="431805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Transformer </a:t>
            </a: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작동방식</a:t>
            </a:r>
            <a:r>
              <a:rPr lang="en-US" altLang="ko-KR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(Encoder </a:t>
            </a: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부분</a:t>
            </a:r>
            <a:r>
              <a:rPr lang="en-US" altLang="ko-KR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117B3651-53C6-0489-58C3-07EA7E033499}"/>
              </a:ext>
            </a:extLst>
          </p:cNvPr>
          <p:cNvSpPr/>
          <p:nvPr/>
        </p:nvSpPr>
        <p:spPr>
          <a:xfrm>
            <a:off x="1517085" y="845454"/>
            <a:ext cx="2314841" cy="287343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Attention</a:t>
            </a:r>
            <a:endParaRPr lang="ko-KR" altLang="en-US" sz="12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C5F6B8CD-0985-BAA5-C174-0CFCC4A27237}"/>
              </a:ext>
            </a:extLst>
          </p:cNvPr>
          <p:cNvSpPr/>
          <p:nvPr/>
        </p:nvSpPr>
        <p:spPr>
          <a:xfrm>
            <a:off x="1517085" y="1212826"/>
            <a:ext cx="7235889" cy="34832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57CFFA-640C-E3E6-553E-D357189A13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74" b="2189"/>
          <a:stretch/>
        </p:blipFill>
        <p:spPr>
          <a:xfrm>
            <a:off x="1678964" y="2075549"/>
            <a:ext cx="6912130" cy="150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662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2" y="306875"/>
            <a:ext cx="431805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Transformer </a:t>
            </a: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작동방식</a:t>
            </a:r>
            <a:r>
              <a:rPr lang="en-US" altLang="ko-KR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(Encoder </a:t>
            </a: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부분</a:t>
            </a:r>
            <a:r>
              <a:rPr lang="en-US" altLang="ko-KR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117B3651-53C6-0489-58C3-07EA7E033499}"/>
              </a:ext>
            </a:extLst>
          </p:cNvPr>
          <p:cNvSpPr/>
          <p:nvPr/>
        </p:nvSpPr>
        <p:spPr>
          <a:xfrm>
            <a:off x="1517085" y="845454"/>
            <a:ext cx="2314841" cy="287343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Encoder </a:t>
            </a:r>
            <a:r>
              <a:rPr lang="ko-KR" altLang="en-US" sz="1200" dirty="0">
                <a:latin typeface="NanumGothic ExtraBold" panose="020B0600000101010101" charset="-127"/>
                <a:ea typeface="NanumGothic ExtraBold" panose="020B0600000101010101" charset="-127"/>
              </a:rPr>
              <a:t>전반</a:t>
            </a: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C5F6B8CD-0985-BAA5-C174-0CFCC4A27237}"/>
              </a:ext>
            </a:extLst>
          </p:cNvPr>
          <p:cNvSpPr/>
          <p:nvPr/>
        </p:nvSpPr>
        <p:spPr>
          <a:xfrm>
            <a:off x="1517085" y="1212826"/>
            <a:ext cx="7235889" cy="34832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8F87521-0739-21A9-FE50-3D8CFDC71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7073" y="1658991"/>
            <a:ext cx="7216362" cy="2590935"/>
          </a:xfrm>
          <a:prstGeom prst="rect">
            <a:avLst/>
          </a:prstGeom>
        </p:spPr>
      </p:pic>
      <p:sp>
        <p:nvSpPr>
          <p:cNvPr id="14" name="Google Shape;147;p28">
            <a:extLst>
              <a:ext uri="{FF2B5EF4-FFF2-40B4-BE49-F238E27FC236}">
                <a16:creationId xmlns:a16="http://schemas.microsoft.com/office/drawing/2014/main" id="{AE5E93C6-2D6E-DCB2-244D-A30C15ACBBA6}"/>
              </a:ext>
            </a:extLst>
          </p:cNvPr>
          <p:cNvSpPr txBox="1"/>
          <p:nvPr/>
        </p:nvSpPr>
        <p:spPr>
          <a:xfrm>
            <a:off x="2451711" y="1489729"/>
            <a:ext cx="14979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chemeClr val="bg1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Multi Head Attention</a:t>
            </a:r>
            <a:endParaRPr lang="ko-KR" altLang="en-US" sz="1000" i="0" u="none" strike="noStrike" cap="none" dirty="0">
              <a:solidFill>
                <a:schemeClr val="bg1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4" name="왼쪽 대괄호 3">
            <a:extLst>
              <a:ext uri="{FF2B5EF4-FFF2-40B4-BE49-F238E27FC236}">
                <a16:creationId xmlns:a16="http://schemas.microsoft.com/office/drawing/2014/main" id="{7C3FA05C-242E-B598-3361-39DE86039273}"/>
              </a:ext>
            </a:extLst>
          </p:cNvPr>
          <p:cNvSpPr/>
          <p:nvPr/>
        </p:nvSpPr>
        <p:spPr>
          <a:xfrm rot="16200000">
            <a:off x="3579393" y="3000559"/>
            <a:ext cx="139541" cy="2594973"/>
          </a:xfrm>
          <a:prstGeom prst="leftBracket">
            <a:avLst>
              <a:gd name="adj" fmla="val 18502"/>
            </a:avLst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왼쪽 대괄호 15">
            <a:extLst>
              <a:ext uri="{FF2B5EF4-FFF2-40B4-BE49-F238E27FC236}">
                <a16:creationId xmlns:a16="http://schemas.microsoft.com/office/drawing/2014/main" id="{76F3017D-6D56-3D83-7CE4-45372CA808F5}"/>
              </a:ext>
            </a:extLst>
          </p:cNvPr>
          <p:cNvSpPr/>
          <p:nvPr/>
        </p:nvSpPr>
        <p:spPr>
          <a:xfrm rot="16200000">
            <a:off x="7043647" y="3000558"/>
            <a:ext cx="139541" cy="2594973"/>
          </a:xfrm>
          <a:prstGeom prst="leftBracket">
            <a:avLst>
              <a:gd name="adj" fmla="val 18502"/>
            </a:avLst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Google Shape;160;p29">
            <a:extLst>
              <a:ext uri="{FF2B5EF4-FFF2-40B4-BE49-F238E27FC236}">
                <a16:creationId xmlns:a16="http://schemas.microsoft.com/office/drawing/2014/main" id="{139193E5-116C-69DC-8300-E6371E6F9908}"/>
              </a:ext>
            </a:extLst>
          </p:cNvPr>
          <p:cNvSpPr txBox="1"/>
          <p:nvPr/>
        </p:nvSpPr>
        <p:spPr>
          <a:xfrm>
            <a:off x="3037261" y="4298044"/>
            <a:ext cx="1223804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1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Attention layer</a:t>
            </a:r>
            <a:endParaRPr sz="11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9" name="Google Shape;160;p29">
            <a:extLst>
              <a:ext uri="{FF2B5EF4-FFF2-40B4-BE49-F238E27FC236}">
                <a16:creationId xmlns:a16="http://schemas.microsoft.com/office/drawing/2014/main" id="{9DB86B68-27E7-5AA6-32D2-A6FD4A6CF872}"/>
              </a:ext>
            </a:extLst>
          </p:cNvPr>
          <p:cNvSpPr txBox="1"/>
          <p:nvPr/>
        </p:nvSpPr>
        <p:spPr>
          <a:xfrm>
            <a:off x="6259164" y="4291276"/>
            <a:ext cx="1708506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1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Fully Connected Layer</a:t>
            </a:r>
            <a:endParaRPr sz="11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753977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147;p28">
            <a:extLst>
              <a:ext uri="{FF2B5EF4-FFF2-40B4-BE49-F238E27FC236}">
                <a16:creationId xmlns:a16="http://schemas.microsoft.com/office/drawing/2014/main" id="{B5988D16-3E7F-C410-FA9D-CFDDE1396021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1.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[CLS], [SEP]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8839755-C1E6-C538-A559-0FF222E3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9117" y="1801270"/>
            <a:ext cx="6118057" cy="216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147;p28">
            <a:extLst>
              <a:ext uri="{FF2B5EF4-FFF2-40B4-BE49-F238E27FC236}">
                <a16:creationId xmlns:a16="http://schemas.microsoft.com/office/drawing/2014/main" id="{26698E89-9967-AF30-C013-E454FA827D2E}"/>
              </a:ext>
            </a:extLst>
          </p:cNvPr>
          <p:cNvSpPr txBox="1"/>
          <p:nvPr/>
        </p:nvSpPr>
        <p:spPr>
          <a:xfrm>
            <a:off x="1842111" y="1371836"/>
            <a:ext cx="287512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1000" dirty="0">
                <a:effectLst/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</a:rPr>
              <a:t>문장 전체가 하나의 벡터로 표현된 스페셜 토큰</a:t>
            </a:r>
            <a:endParaRPr lang="ko-KR" altLang="en-US" sz="10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2" name="Google Shape;147;p28">
            <a:extLst>
              <a:ext uri="{FF2B5EF4-FFF2-40B4-BE49-F238E27FC236}">
                <a16:creationId xmlns:a16="http://schemas.microsoft.com/office/drawing/2014/main" id="{6EFA9327-44AA-BE02-2CAB-4129E049F615}"/>
              </a:ext>
            </a:extLst>
          </p:cNvPr>
          <p:cNvSpPr txBox="1"/>
          <p:nvPr/>
        </p:nvSpPr>
        <p:spPr>
          <a:xfrm>
            <a:off x="6142484" y="1355144"/>
            <a:ext cx="2318810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여러 문장을 </a:t>
            </a:r>
            <a:r>
              <a:rPr lang="ko-KR" altLang="en-US" sz="10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구분짓기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 위한 스페셜 토큰</a:t>
            </a:r>
            <a:endParaRPr lang="ko-KR" altLang="en-US" sz="10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8B3E867-7599-A526-B844-9CFEDE809F2A}"/>
              </a:ext>
            </a:extLst>
          </p:cNvPr>
          <p:cNvCxnSpPr>
            <a:cxnSpLocks/>
          </p:cNvCxnSpPr>
          <p:nvPr/>
        </p:nvCxnSpPr>
        <p:spPr>
          <a:xfrm flipH="1" flipV="1">
            <a:off x="3398921" y="1634688"/>
            <a:ext cx="48126" cy="263621"/>
          </a:xfrm>
          <a:prstGeom prst="line">
            <a:avLst/>
          </a:prstGeom>
          <a:ln w="6350">
            <a:solidFill>
              <a:srgbClr val="1926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FE309660-8897-C7B8-E9CB-8AE49D3E3F1C}"/>
              </a:ext>
            </a:extLst>
          </p:cNvPr>
          <p:cNvCxnSpPr>
            <a:cxnSpLocks/>
          </p:cNvCxnSpPr>
          <p:nvPr/>
        </p:nvCxnSpPr>
        <p:spPr>
          <a:xfrm flipV="1">
            <a:off x="7350015" y="1604289"/>
            <a:ext cx="49406" cy="294020"/>
          </a:xfrm>
          <a:prstGeom prst="line">
            <a:avLst/>
          </a:prstGeom>
          <a:ln w="6350">
            <a:solidFill>
              <a:srgbClr val="1926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A2E0F36-9A42-CC15-4455-ECB37E413137}"/>
              </a:ext>
            </a:extLst>
          </p:cNvPr>
          <p:cNvCxnSpPr>
            <a:cxnSpLocks/>
          </p:cNvCxnSpPr>
          <p:nvPr/>
        </p:nvCxnSpPr>
        <p:spPr>
          <a:xfrm flipV="1">
            <a:off x="5355751" y="1608805"/>
            <a:ext cx="2043670" cy="289504"/>
          </a:xfrm>
          <a:prstGeom prst="line">
            <a:avLst/>
          </a:prstGeom>
          <a:ln w="6350">
            <a:solidFill>
              <a:srgbClr val="1926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584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147;p28">
            <a:extLst>
              <a:ext uri="{FF2B5EF4-FFF2-40B4-BE49-F238E27FC236}">
                <a16:creationId xmlns:a16="http://schemas.microsoft.com/office/drawing/2014/main" id="{B5988D16-3E7F-C410-FA9D-CFDDE1396021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2. Segment Embeddings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8839755-C1E6-C538-A559-0FF222E3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9117" y="1801270"/>
            <a:ext cx="6118057" cy="216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311D19B-1605-7412-48D1-4EF7C0863B98}"/>
              </a:ext>
            </a:extLst>
          </p:cNvPr>
          <p:cNvSpPr/>
          <p:nvPr/>
        </p:nvSpPr>
        <p:spPr>
          <a:xfrm>
            <a:off x="3269513" y="2640932"/>
            <a:ext cx="2266885" cy="30680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B5EF27-7D97-90B6-3F20-A2C9F136AC61}"/>
              </a:ext>
            </a:extLst>
          </p:cNvPr>
          <p:cNvSpPr/>
          <p:nvPr/>
        </p:nvSpPr>
        <p:spPr>
          <a:xfrm>
            <a:off x="3269512" y="1864119"/>
            <a:ext cx="2266885" cy="30680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Google Shape;147;p28">
            <a:extLst>
              <a:ext uri="{FF2B5EF4-FFF2-40B4-BE49-F238E27FC236}">
                <a16:creationId xmlns:a16="http://schemas.microsoft.com/office/drawing/2014/main" id="{C61E2A72-3BCA-EDBD-2E45-A64D36DABFFC}"/>
              </a:ext>
            </a:extLst>
          </p:cNvPr>
          <p:cNvSpPr txBox="1"/>
          <p:nvPr/>
        </p:nvSpPr>
        <p:spPr>
          <a:xfrm>
            <a:off x="1689100" y="1098227"/>
            <a:ext cx="65906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딥러닝 모델에게 여러 문장이 있다는 것을 알려주는 </a:t>
            </a:r>
            <a:r>
              <a:rPr lang="ko-KR" altLang="en-US" sz="10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임베딩으로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각각의 문장에 다른 숫자를 부여하여 </a:t>
            </a:r>
            <a:r>
              <a:rPr lang="ko-KR" altLang="en-US" sz="10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구별지음</a:t>
            </a:r>
            <a:endParaRPr lang="ko-KR" altLang="en-US" sz="10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5755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147;p28">
            <a:extLst>
              <a:ext uri="{FF2B5EF4-FFF2-40B4-BE49-F238E27FC236}">
                <a16:creationId xmlns:a16="http://schemas.microsoft.com/office/drawing/2014/main" id="{B5988D16-3E7F-C410-FA9D-CFDDE1396021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3. Position Embeddings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8839755-C1E6-C538-A559-0FF222E34D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23841"/>
          <a:stretch/>
        </p:blipFill>
        <p:spPr bwMode="auto">
          <a:xfrm>
            <a:off x="1949117" y="1801270"/>
            <a:ext cx="6118057" cy="164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3CB85D1-164F-4BEB-EF36-3CED51C842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6226"/>
          <a:stretch/>
        </p:blipFill>
        <p:spPr>
          <a:xfrm>
            <a:off x="3031955" y="3478508"/>
            <a:ext cx="4740445" cy="624857"/>
          </a:xfrm>
          <a:prstGeom prst="rect">
            <a:avLst/>
          </a:prstGeom>
        </p:spPr>
      </p:pic>
      <p:sp>
        <p:nvSpPr>
          <p:cNvPr id="18" name="Google Shape;147;p28">
            <a:extLst>
              <a:ext uri="{FF2B5EF4-FFF2-40B4-BE49-F238E27FC236}">
                <a16:creationId xmlns:a16="http://schemas.microsoft.com/office/drawing/2014/main" id="{594414F2-C24B-442B-F24E-556E672DB347}"/>
              </a:ext>
            </a:extLst>
          </p:cNvPr>
          <p:cNvSpPr txBox="1"/>
          <p:nvPr/>
        </p:nvSpPr>
        <p:spPr>
          <a:xfrm>
            <a:off x="1689100" y="1098227"/>
            <a:ext cx="65906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사인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, 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코사인 그래프는 규칙적으로 증가 감소하기때문에 </a:t>
            </a:r>
            <a:r>
              <a:rPr lang="ko-KR" altLang="en-US" sz="10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딥러닝이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 이 규칙을 활용해 토큰의 상대적 위치를 파악하기 쉬움 </a:t>
            </a:r>
            <a:endParaRPr lang="ko-KR" altLang="en-US" sz="10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9" name="Google Shape;147;p28">
            <a:extLst>
              <a:ext uri="{FF2B5EF4-FFF2-40B4-BE49-F238E27FC236}">
                <a16:creationId xmlns:a16="http://schemas.microsoft.com/office/drawing/2014/main" id="{A5E3345F-2A12-DCD2-DD8F-C197B8073A53}"/>
              </a:ext>
            </a:extLst>
          </p:cNvPr>
          <p:cNvSpPr txBox="1"/>
          <p:nvPr/>
        </p:nvSpPr>
        <p:spPr>
          <a:xfrm>
            <a:off x="1689100" y="1296164"/>
            <a:ext cx="65906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입력값으로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 무한히 많은 토큰을 받아도 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-1 ~ 1 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Times New Roman" panose="02020603050405020304" pitchFamily="18" charset="0"/>
                <a:sym typeface="Nanum Gothic"/>
              </a:rPr>
              <a:t>사이의 숫자들로 상대적인 위치를 표현 가능함</a:t>
            </a:r>
            <a:endParaRPr lang="ko-KR" altLang="en-US" sz="10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88166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147;p28">
            <a:extLst>
              <a:ext uri="{FF2B5EF4-FFF2-40B4-BE49-F238E27FC236}">
                <a16:creationId xmlns:a16="http://schemas.microsoft.com/office/drawing/2014/main" id="{B5988D16-3E7F-C410-FA9D-CFDDE1396021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Pre-training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8" name="Google Shape;147;p28">
            <a:extLst>
              <a:ext uri="{FF2B5EF4-FFF2-40B4-BE49-F238E27FC236}">
                <a16:creationId xmlns:a16="http://schemas.microsoft.com/office/drawing/2014/main" id="{594414F2-C24B-442B-F24E-556E672DB347}"/>
              </a:ext>
            </a:extLst>
          </p:cNvPr>
          <p:cNvSpPr txBox="1"/>
          <p:nvPr/>
        </p:nvSpPr>
        <p:spPr>
          <a:xfrm>
            <a:off x="1689100" y="1098227"/>
            <a:ext cx="65906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b="0" i="0" dirty="0">
                <a:solidFill>
                  <a:srgbClr val="19264B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입력 문장에서 임의로 토큰을 버리고</a:t>
            </a:r>
            <a:r>
              <a:rPr lang="en-US" altLang="ko-KR" sz="1000" b="0" i="0" dirty="0">
                <a:solidFill>
                  <a:srgbClr val="19264B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(Mask), </a:t>
            </a:r>
            <a:r>
              <a:rPr lang="ko-KR" altLang="en-US" sz="1000" b="0" i="0" dirty="0">
                <a:solidFill>
                  <a:srgbClr val="19264B"/>
                </a:solidFill>
                <a:effectLst/>
                <a:latin typeface="나눔고딕OTF" panose="020D0604000000000000" pitchFamily="34" charset="-127"/>
                <a:ea typeface="나눔고딕OTF" panose="020D0604000000000000" pitchFamily="34" charset="-127"/>
              </a:rPr>
              <a:t>그 토큰을 맞추는 방식으로 학습을 진행</a:t>
            </a:r>
            <a:endParaRPr lang="ko-KR" altLang="en-US" sz="8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06820E-0F3B-C500-2D87-85E0F5BF9D0A}"/>
              </a:ext>
            </a:extLst>
          </p:cNvPr>
          <p:cNvGrpSpPr/>
          <p:nvPr/>
        </p:nvGrpSpPr>
        <p:grpSpPr>
          <a:xfrm>
            <a:off x="3395449" y="1689524"/>
            <a:ext cx="3493794" cy="3095170"/>
            <a:chOff x="5372101" y="1741455"/>
            <a:chExt cx="3493794" cy="3095170"/>
          </a:xfrm>
        </p:grpSpPr>
        <p:sp>
          <p:nvSpPr>
            <p:cNvPr id="14" name="Google Shape;125;p27">
              <a:extLst>
                <a:ext uri="{FF2B5EF4-FFF2-40B4-BE49-F238E27FC236}">
                  <a16:creationId xmlns:a16="http://schemas.microsoft.com/office/drawing/2014/main" id="{ECD41CC3-A3A5-A884-CE9F-9C0CFA838015}"/>
                </a:ext>
              </a:extLst>
            </p:cNvPr>
            <p:cNvSpPr/>
            <p:nvPr/>
          </p:nvSpPr>
          <p:spPr>
            <a:xfrm>
              <a:off x="5372101" y="1741455"/>
              <a:ext cx="3493794" cy="3095170"/>
            </a:xfrm>
            <a:prstGeom prst="rect">
              <a:avLst/>
            </a:prstGeom>
            <a:solidFill>
              <a:srgbClr val="19264B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5119AE5-C028-AB77-9935-D045927A754E}"/>
                </a:ext>
              </a:extLst>
            </p:cNvPr>
            <p:cNvGrpSpPr/>
            <p:nvPr/>
          </p:nvGrpSpPr>
          <p:grpSpPr>
            <a:xfrm>
              <a:off x="5907014" y="2248067"/>
              <a:ext cx="2423968" cy="2188679"/>
              <a:chOff x="5847743" y="2160996"/>
              <a:chExt cx="2423968" cy="2188679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1637D658-4D57-ABB3-CB20-F692C8C5D79F}"/>
                  </a:ext>
                </a:extLst>
              </p:cNvPr>
              <p:cNvSpPr/>
              <p:nvPr/>
            </p:nvSpPr>
            <p:spPr>
              <a:xfrm>
                <a:off x="5926659" y="4062332"/>
                <a:ext cx="293668" cy="287343"/>
              </a:xfrm>
              <a:prstGeom prst="rect">
                <a:avLst/>
              </a:prstGeom>
              <a:solidFill>
                <a:srgbClr val="BDC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NanumGothic ExtraBold" panose="020B0600000101010101" charset="-127"/>
                    <a:ea typeface="NanumGothic ExtraBold" panose="020B0600000101010101" charset="-127"/>
                  </a:rPr>
                  <a:t>I</a:t>
                </a:r>
                <a:endParaRPr lang="ko-KR" altLang="en-US" sz="1200" dirty="0"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8815500D-0AC3-11CE-37FE-C127453DEB16}"/>
                  </a:ext>
                </a:extLst>
              </p:cNvPr>
              <p:cNvSpPr/>
              <p:nvPr/>
            </p:nvSpPr>
            <p:spPr>
              <a:xfrm>
                <a:off x="6296528" y="4065549"/>
                <a:ext cx="417096" cy="284126"/>
              </a:xfrm>
              <a:prstGeom prst="rect">
                <a:avLst/>
              </a:prstGeom>
              <a:solidFill>
                <a:srgbClr val="66D0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NanumGothic ExtraBold" panose="020B0600000101010101" charset="-127"/>
                    <a:ea typeface="NanumGothic ExtraBold" panose="020B0600000101010101" charset="-127"/>
                  </a:rPr>
                  <a:t>am</a:t>
                </a:r>
                <a:endParaRPr lang="ko-KR" altLang="en-US" sz="1200" dirty="0"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9715A84-3AA9-8C19-4559-645C0DF0AF3A}"/>
                  </a:ext>
                </a:extLst>
              </p:cNvPr>
              <p:cNvSpPr/>
              <p:nvPr/>
            </p:nvSpPr>
            <p:spPr>
              <a:xfrm>
                <a:off x="6789825" y="4062332"/>
                <a:ext cx="290864" cy="284126"/>
              </a:xfrm>
              <a:prstGeom prst="rect">
                <a:avLst/>
              </a:prstGeom>
              <a:solidFill>
                <a:srgbClr val="F1C8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NanumGothic ExtraBold" panose="020B0600000101010101" charset="-127"/>
                    <a:ea typeface="NanumGothic ExtraBold" panose="020B0600000101010101" charset="-127"/>
                  </a:rPr>
                  <a:t>a</a:t>
                </a:r>
                <a:endParaRPr lang="ko-KR" altLang="en-US" sz="1200" dirty="0"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7F09A00-7E67-DE02-10E1-CDB2951FC36B}"/>
                  </a:ext>
                </a:extLst>
              </p:cNvPr>
              <p:cNvSpPr/>
              <p:nvPr/>
            </p:nvSpPr>
            <p:spPr>
              <a:xfrm>
                <a:off x="7162006" y="4062332"/>
                <a:ext cx="488181" cy="280909"/>
              </a:xfrm>
              <a:prstGeom prst="rect">
                <a:avLst/>
              </a:prstGeom>
              <a:solidFill>
                <a:srgbClr val="CE686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NanumGothic ExtraBold" panose="020B0600000101010101" charset="-127"/>
                    <a:ea typeface="NanumGothic ExtraBold" panose="020B0600000101010101" charset="-127"/>
                  </a:rPr>
                  <a:t>?</a:t>
                </a:r>
                <a:endParaRPr lang="ko-KR" altLang="en-US" sz="1200" dirty="0"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94C78A7-79F7-069F-2939-F85463B19CC7}"/>
                  </a:ext>
                </a:extLst>
              </p:cNvPr>
              <p:cNvSpPr/>
              <p:nvPr/>
            </p:nvSpPr>
            <p:spPr>
              <a:xfrm>
                <a:off x="7729501" y="4062332"/>
                <a:ext cx="488181" cy="287343"/>
              </a:xfrm>
              <a:prstGeom prst="rect">
                <a:avLst/>
              </a:prstGeom>
              <a:solidFill>
                <a:srgbClr val="4C54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NanumGothic ExtraBold" panose="020B0600000101010101" charset="-127"/>
                    <a:ea typeface="NanumGothic ExtraBold" panose="020B0600000101010101" charset="-127"/>
                  </a:rPr>
                  <a:t>boy</a:t>
                </a:r>
                <a:endParaRPr lang="ko-KR" altLang="en-US" sz="1200" dirty="0"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cxnSp>
            <p:nvCxnSpPr>
              <p:cNvPr id="23" name="직선 화살표 연결선 22">
                <a:extLst>
                  <a:ext uri="{FF2B5EF4-FFF2-40B4-BE49-F238E27FC236}">
                    <a16:creationId xmlns:a16="http://schemas.microsoft.com/office/drawing/2014/main" id="{DEE38E62-CAA9-E916-62EB-B8C7E06522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75602" y="3803982"/>
                <a:ext cx="0" cy="258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>
                <a:extLst>
                  <a:ext uri="{FF2B5EF4-FFF2-40B4-BE49-F238E27FC236}">
                    <a16:creationId xmlns:a16="http://schemas.microsoft.com/office/drawing/2014/main" id="{40C5F9AB-FE0C-7925-B187-66E45D29BF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16762" y="3803982"/>
                <a:ext cx="0" cy="258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05C4FD2E-EEF7-BBB4-94E9-8B24E5B918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948950" y="3803982"/>
                <a:ext cx="0" cy="258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6CA03419-A0D2-E3AC-CEC7-DA369E651C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00793" y="3803982"/>
                <a:ext cx="0" cy="258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>
                <a:extLst>
                  <a:ext uri="{FF2B5EF4-FFF2-40B4-BE49-F238E27FC236}">
                    <a16:creationId xmlns:a16="http://schemas.microsoft.com/office/drawing/2014/main" id="{BBD03BD7-BD20-0DC7-BA17-3B56681522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74963" y="3803982"/>
                <a:ext cx="0" cy="258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C5E9064E-1615-A3EB-B4D7-13CBC04AE8C2}"/>
                  </a:ext>
                </a:extLst>
              </p:cNvPr>
              <p:cNvSpPr/>
              <p:nvPr/>
            </p:nvSpPr>
            <p:spPr>
              <a:xfrm>
                <a:off x="5847743" y="2671011"/>
                <a:ext cx="2423968" cy="1129754"/>
              </a:xfrm>
              <a:prstGeom prst="rect">
                <a:avLst/>
              </a:prstGeom>
              <a:solidFill>
                <a:srgbClr val="6691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4A10DF18-730B-C42D-EFD0-49DD916847E1}"/>
                  </a:ext>
                </a:extLst>
              </p:cNvPr>
              <p:cNvSpPr/>
              <p:nvPr/>
            </p:nvSpPr>
            <p:spPr>
              <a:xfrm>
                <a:off x="5926659" y="2160996"/>
                <a:ext cx="293668" cy="287343"/>
              </a:xfrm>
              <a:prstGeom prst="rect">
                <a:avLst/>
              </a:prstGeom>
              <a:solidFill>
                <a:srgbClr val="BDC1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NanumGothic ExtraBold" panose="020B0600000101010101" charset="-127"/>
                    <a:ea typeface="NanumGothic ExtraBold" panose="020B0600000101010101" charset="-127"/>
                  </a:rPr>
                  <a:t>I</a:t>
                </a:r>
                <a:endParaRPr lang="ko-KR" altLang="en-US" sz="1200" dirty="0"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C8751C33-3F53-589B-D98B-0CDF3D0C88A4}"/>
                  </a:ext>
                </a:extLst>
              </p:cNvPr>
              <p:cNvSpPr/>
              <p:nvPr/>
            </p:nvSpPr>
            <p:spPr>
              <a:xfrm>
                <a:off x="6296528" y="2164213"/>
                <a:ext cx="417096" cy="284126"/>
              </a:xfrm>
              <a:prstGeom prst="rect">
                <a:avLst/>
              </a:prstGeom>
              <a:solidFill>
                <a:srgbClr val="66D0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NanumGothic ExtraBold" panose="020B0600000101010101" charset="-127"/>
                    <a:ea typeface="NanumGothic ExtraBold" panose="020B0600000101010101" charset="-127"/>
                  </a:rPr>
                  <a:t>am</a:t>
                </a:r>
                <a:endParaRPr lang="ko-KR" altLang="en-US" sz="1200" dirty="0"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D141E999-FD0D-7C54-0060-BCBAC735607D}"/>
                  </a:ext>
                </a:extLst>
              </p:cNvPr>
              <p:cNvSpPr/>
              <p:nvPr/>
            </p:nvSpPr>
            <p:spPr>
              <a:xfrm>
                <a:off x="6789825" y="2160996"/>
                <a:ext cx="290864" cy="284126"/>
              </a:xfrm>
              <a:prstGeom prst="rect">
                <a:avLst/>
              </a:prstGeom>
              <a:solidFill>
                <a:srgbClr val="F1C8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NanumGothic ExtraBold" panose="020B0600000101010101" charset="-127"/>
                    <a:ea typeface="NanumGothic ExtraBold" panose="020B0600000101010101" charset="-127"/>
                  </a:rPr>
                  <a:t>a</a:t>
                </a:r>
                <a:endParaRPr lang="ko-KR" altLang="en-US" sz="1200" dirty="0"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E6264EAB-89FA-0C8C-68A2-E11EB6E321FB}"/>
                  </a:ext>
                </a:extLst>
              </p:cNvPr>
              <p:cNvSpPr/>
              <p:nvPr/>
            </p:nvSpPr>
            <p:spPr>
              <a:xfrm>
                <a:off x="7162006" y="2160996"/>
                <a:ext cx="488181" cy="28090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CE686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rgbClr val="CE686D"/>
                    </a:solidFill>
                    <a:latin typeface="NanumGothic ExtraBold" panose="020B0600000101010101" charset="-127"/>
                    <a:ea typeface="NanumGothic ExtraBold" panose="020B0600000101010101" charset="-127"/>
                  </a:rPr>
                  <a:t>little</a:t>
                </a:r>
                <a:endParaRPr lang="ko-KR" altLang="en-US" sz="1200" dirty="0">
                  <a:solidFill>
                    <a:srgbClr val="CE686D"/>
                  </a:solidFill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4D67E8FF-EB9C-313D-295F-E62D234FD861}"/>
                  </a:ext>
                </a:extLst>
              </p:cNvPr>
              <p:cNvSpPr/>
              <p:nvPr/>
            </p:nvSpPr>
            <p:spPr>
              <a:xfrm>
                <a:off x="7729501" y="2160996"/>
                <a:ext cx="488181" cy="287343"/>
              </a:xfrm>
              <a:prstGeom prst="rect">
                <a:avLst/>
              </a:prstGeom>
              <a:solidFill>
                <a:srgbClr val="4C54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latin typeface="NanumGothic ExtraBold" panose="020B0600000101010101" charset="-127"/>
                    <a:ea typeface="NanumGothic ExtraBold" panose="020B0600000101010101" charset="-127"/>
                  </a:rPr>
                  <a:t>boy</a:t>
                </a:r>
                <a:endParaRPr lang="ko-KR" altLang="en-US" sz="1200" dirty="0">
                  <a:latin typeface="NanumGothic ExtraBold" panose="020B0600000101010101" charset="-127"/>
                  <a:ea typeface="NanumGothic ExtraBold" panose="020B0600000101010101" charset="-127"/>
                </a:endParaRPr>
              </a:p>
            </p:txBody>
          </p: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69D79E2D-05DD-96D1-6050-13183AC298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00793" y="2442575"/>
                <a:ext cx="0" cy="258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Google Shape;126;p27">
              <a:extLst>
                <a:ext uri="{FF2B5EF4-FFF2-40B4-BE49-F238E27FC236}">
                  <a16:creationId xmlns:a16="http://schemas.microsoft.com/office/drawing/2014/main" id="{DD7506E2-58D1-3C06-9C43-583950DDEF6F}"/>
                </a:ext>
              </a:extLst>
            </p:cNvPr>
            <p:cNvSpPr txBox="1"/>
            <p:nvPr/>
          </p:nvSpPr>
          <p:spPr>
            <a:xfrm>
              <a:off x="6616912" y="3104671"/>
              <a:ext cx="1055650" cy="4323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 dirty="0">
                  <a:solidFill>
                    <a:srgbClr val="19264B"/>
                  </a:solidFill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BERT</a:t>
              </a:r>
              <a:endParaRPr sz="14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2861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147;p28">
            <a:extLst>
              <a:ext uri="{FF2B5EF4-FFF2-40B4-BE49-F238E27FC236}">
                <a16:creationId xmlns:a16="http://schemas.microsoft.com/office/drawing/2014/main" id="{B5988D16-3E7F-C410-FA9D-CFDDE1396021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Fine Tuning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8" name="Google Shape;147;p28">
            <a:extLst>
              <a:ext uri="{FF2B5EF4-FFF2-40B4-BE49-F238E27FC236}">
                <a16:creationId xmlns:a16="http://schemas.microsoft.com/office/drawing/2014/main" id="{594414F2-C24B-442B-F24E-556E672DB347}"/>
              </a:ext>
            </a:extLst>
          </p:cNvPr>
          <p:cNvSpPr txBox="1"/>
          <p:nvPr/>
        </p:nvSpPr>
        <p:spPr>
          <a:xfrm>
            <a:off x="1689100" y="1098227"/>
            <a:ext cx="65906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Pre Training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한 모델을 </a:t>
            </a:r>
            <a:r>
              <a:rPr lang="ko-KR" altLang="en-US" sz="10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전이학습시켜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NLP task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를 수행하는 과정</a:t>
            </a:r>
            <a:endParaRPr lang="ko-KR" altLang="en-US" sz="10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4DCF4017-0B2E-5079-7ABB-FB854B1D0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590" y="1577538"/>
            <a:ext cx="3211512" cy="3183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673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3848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(preprocessing)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351351-EF2C-5612-0D94-5E20328716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1389"/>
          <a:stretch/>
        </p:blipFill>
        <p:spPr>
          <a:xfrm>
            <a:off x="1492250" y="845454"/>
            <a:ext cx="4220754" cy="4147719"/>
          </a:xfrm>
          <a:prstGeom prst="rect">
            <a:avLst/>
          </a:prstGeom>
        </p:spPr>
      </p:pic>
      <p:sp>
        <p:nvSpPr>
          <p:cNvPr id="16" name="Google Shape;147;p28">
            <a:extLst>
              <a:ext uri="{FF2B5EF4-FFF2-40B4-BE49-F238E27FC236}">
                <a16:creationId xmlns:a16="http://schemas.microsoft.com/office/drawing/2014/main" id="{34236574-5891-F564-B60E-2BE31475AFDE}"/>
              </a:ext>
            </a:extLst>
          </p:cNvPr>
          <p:cNvSpPr txBox="1"/>
          <p:nvPr/>
        </p:nvSpPr>
        <p:spPr>
          <a:xfrm>
            <a:off x="5713004" y="1886988"/>
            <a:ext cx="3258121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형태소 단위로 문장 쪼개기</a:t>
            </a:r>
            <a:endParaRPr lang="ko-KR" altLang="en-US" sz="8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7" name="Google Shape;147;p28">
            <a:extLst>
              <a:ext uri="{FF2B5EF4-FFF2-40B4-BE49-F238E27FC236}">
                <a16:creationId xmlns:a16="http://schemas.microsoft.com/office/drawing/2014/main" id="{8FBC34F3-48EF-C195-F282-0157E00490FB}"/>
              </a:ext>
            </a:extLst>
          </p:cNvPr>
          <p:cNvSpPr txBox="1"/>
          <p:nvPr/>
        </p:nvSpPr>
        <p:spPr>
          <a:xfrm>
            <a:off x="5713004" y="2194521"/>
            <a:ext cx="3258121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토큰</a:t>
            </a:r>
            <a:r>
              <a:rPr lang="ko-KR" altLang="en-US" sz="10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맨 앞</a:t>
            </a:r>
            <a:r>
              <a:rPr lang="en-US" altLang="ko-KR" sz="10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</a:t>
            </a:r>
            <a:r>
              <a:rPr lang="ko-KR" altLang="en-US" sz="10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뒤에 </a:t>
            </a:r>
            <a:r>
              <a:rPr lang="en-US" altLang="ko-KR" sz="10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[CLS], [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SEP</a:t>
            </a:r>
            <a:r>
              <a:rPr lang="en-US" altLang="ko-KR" sz="10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] </a:t>
            </a:r>
            <a:r>
              <a:rPr lang="ko-KR" altLang="en-US" sz="1000" i="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토큰 넣기</a:t>
            </a:r>
            <a:endParaRPr lang="ko-KR" altLang="en-US" sz="8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9" name="Google Shape;147;p28">
            <a:extLst>
              <a:ext uri="{FF2B5EF4-FFF2-40B4-BE49-F238E27FC236}">
                <a16:creationId xmlns:a16="http://schemas.microsoft.com/office/drawing/2014/main" id="{603F7AD2-0B58-5D53-8334-805163118261}"/>
              </a:ext>
            </a:extLst>
          </p:cNvPr>
          <p:cNvSpPr txBox="1"/>
          <p:nvPr/>
        </p:nvSpPr>
        <p:spPr>
          <a:xfrm>
            <a:off x="5713004" y="2470630"/>
            <a:ext cx="3258121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Padding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: </a:t>
            </a:r>
            <a:r>
              <a:rPr lang="ko-KR" altLang="en-US" sz="9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문장을 벡터화 </a:t>
            </a:r>
            <a:r>
              <a:rPr lang="ko-KR" altLang="en-US" sz="9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했을때</a:t>
            </a:r>
            <a:r>
              <a:rPr lang="ko-KR" altLang="en-US" sz="9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서로 다른 길이로 벡터화 되어 벡터 계산이 불가능한 경우를 방지하기 위해 짧은 문장의 남은 부분을 </a:t>
            </a:r>
            <a:r>
              <a:rPr lang="en-US" altLang="ko-KR" sz="9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padding token</a:t>
            </a:r>
            <a:r>
              <a:rPr lang="ko-KR" altLang="en-US" sz="9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으로 채우는 과정</a:t>
            </a:r>
            <a:endParaRPr lang="ko-KR" altLang="en-US" sz="8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0" name="Google Shape;147;p28">
            <a:extLst>
              <a:ext uri="{FF2B5EF4-FFF2-40B4-BE49-F238E27FC236}">
                <a16:creationId xmlns:a16="http://schemas.microsoft.com/office/drawing/2014/main" id="{6013682B-27DD-9DA1-E6AE-692DF3A4B438}"/>
              </a:ext>
            </a:extLst>
          </p:cNvPr>
          <p:cNvSpPr txBox="1"/>
          <p:nvPr/>
        </p:nvSpPr>
        <p:spPr>
          <a:xfrm>
            <a:off x="5713003" y="2994371"/>
            <a:ext cx="3258121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형태소로 분리되어 있는 토큰을 숫자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(id)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로 변경</a:t>
            </a:r>
          </a:p>
        </p:txBody>
      </p:sp>
      <p:sp>
        <p:nvSpPr>
          <p:cNvPr id="21" name="Google Shape;147;p28">
            <a:extLst>
              <a:ext uri="{FF2B5EF4-FFF2-40B4-BE49-F238E27FC236}">
                <a16:creationId xmlns:a16="http://schemas.microsoft.com/office/drawing/2014/main" id="{4990B841-5573-CF3D-C026-BFFEAFDC3114}"/>
              </a:ext>
            </a:extLst>
          </p:cNvPr>
          <p:cNvSpPr txBox="1"/>
          <p:nvPr/>
        </p:nvSpPr>
        <p:spPr>
          <a:xfrm>
            <a:off x="5713003" y="3331271"/>
            <a:ext cx="3258121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Padding token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들이 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self-attention 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단계에 접근하는 것을 막기 위해 실제 문장의 인덱스에 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1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을 주고 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padding token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에는 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0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을 주는 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attention mask.</a:t>
            </a:r>
            <a:endParaRPr lang="ko-KR" altLang="en-US" sz="10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2" name="Google Shape;147;p28">
            <a:extLst>
              <a:ext uri="{FF2B5EF4-FFF2-40B4-BE49-F238E27FC236}">
                <a16:creationId xmlns:a16="http://schemas.microsoft.com/office/drawing/2014/main" id="{A6091FD6-2039-37CC-9684-46E486C0C0ED}"/>
              </a:ext>
            </a:extLst>
          </p:cNvPr>
          <p:cNvSpPr txBox="1"/>
          <p:nvPr/>
        </p:nvSpPr>
        <p:spPr>
          <a:xfrm>
            <a:off x="5713002" y="3899539"/>
            <a:ext cx="3258121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한 샘플의 문장들을 하나로 받아 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예측하여 </a:t>
            </a:r>
            <a:r>
              <a:rPr lang="en-US" altLang="ko-KR" sz="10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segment_id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를 모두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0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이라는 한 숫자로 부여함</a:t>
            </a:r>
            <a:endParaRPr lang="ko-KR" altLang="en-US" sz="10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005DCCB3-60A2-A26B-F3E9-09AFBFF303B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3645568" y="3717758"/>
            <a:ext cx="2067434" cy="427987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E7A971DE-7020-1759-1380-3E040FFE1506}"/>
              </a:ext>
            </a:extLst>
          </p:cNvPr>
          <p:cNvCxnSpPr>
            <a:cxnSpLocks/>
          </p:cNvCxnSpPr>
          <p:nvPr/>
        </p:nvCxnSpPr>
        <p:spPr>
          <a:xfrm>
            <a:off x="5079331" y="3514676"/>
            <a:ext cx="63367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4B66DC2-8A54-CE7D-4F2E-3E20C023FC97}"/>
              </a:ext>
            </a:extLst>
          </p:cNvPr>
          <p:cNvCxnSpPr>
            <a:cxnSpLocks/>
          </p:cNvCxnSpPr>
          <p:nvPr/>
        </p:nvCxnSpPr>
        <p:spPr>
          <a:xfrm flipV="1">
            <a:off x="4362449" y="2617436"/>
            <a:ext cx="1350552" cy="162941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0B151E4-6DC3-1281-4F4D-9DC1D7E2F581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5215689" y="3156112"/>
            <a:ext cx="497314" cy="7521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599D2C1-DB94-2969-DB01-42A0EA207592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4496802" y="2363783"/>
            <a:ext cx="1216202" cy="225661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A3609CD-BC3A-DE0A-11E6-9EB7183F952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3692691" y="2056250"/>
            <a:ext cx="2020313" cy="5423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17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3848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(pre processing)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26;p27">
            <a:extLst>
              <a:ext uri="{FF2B5EF4-FFF2-40B4-BE49-F238E27FC236}">
                <a16:creationId xmlns:a16="http://schemas.microsoft.com/office/drawing/2014/main" id="{C53E7A72-F62D-2C7D-7750-10F3CF2CAF53}"/>
              </a:ext>
            </a:extLst>
          </p:cNvPr>
          <p:cNvSpPr txBox="1"/>
          <p:nvPr/>
        </p:nvSpPr>
        <p:spPr>
          <a:xfrm>
            <a:off x="1585470" y="845454"/>
            <a:ext cx="2039647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2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개선점</a:t>
            </a:r>
            <a:endParaRPr sz="12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23" name="Google Shape;147;p28">
            <a:extLst>
              <a:ext uri="{FF2B5EF4-FFF2-40B4-BE49-F238E27FC236}">
                <a16:creationId xmlns:a16="http://schemas.microsoft.com/office/drawing/2014/main" id="{80A5F738-6C6B-14E8-34D7-5D6ADA021EBA}"/>
              </a:ext>
            </a:extLst>
          </p:cNvPr>
          <p:cNvSpPr txBox="1"/>
          <p:nvPr/>
        </p:nvSpPr>
        <p:spPr>
          <a:xfrm>
            <a:off x="1704326" y="1242455"/>
            <a:ext cx="7134874" cy="303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1. 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본 대회의 한 샘플은 여러 문장으로 이루어져 있음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5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   코드 작성자는 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Kaggle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에서 구한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pre-training BERT 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모델을 그대로 사용하여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[SEP]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으로 문장들을 </a:t>
            </a:r>
            <a:r>
              <a:rPr lang="ko-KR" altLang="en-US" sz="10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구분지어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ko-KR" altLang="en-US" sz="10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임베딩하지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않고</a:t>
            </a: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   Segment embedding 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과정에서 한 샘플에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0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을 부여하여 한 문장으로 취급하여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mask 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예측을 학습시킴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 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    --&gt; [SEP]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과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segment embedding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을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활용하여 문장을 </a:t>
            </a:r>
            <a:r>
              <a:rPr lang="ko-KR" altLang="en-US" sz="10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구분지어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모델을 학습시키는 분류 모델을 생성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 </a:t>
            </a: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2. 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본 대회는 사전학습 모델이 불가능한 대회로 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BERT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의 구조를 차용하여 학습시키는 </a:t>
            </a:r>
            <a:r>
              <a:rPr lang="ko-KR" altLang="en-US" sz="10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것까지만</a:t>
            </a:r>
            <a:r>
              <a:rPr lang="ko-KR" altLang="en-US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허용됨</a:t>
            </a:r>
            <a:r>
              <a:rPr lang="en-US" altLang="ko-KR" sz="10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5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   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코드 작성자는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BERT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를 가져오는 과정에서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trainable=True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로 두어 사전학습을 허용하였음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5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  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   이 실수로 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1000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만원과 </a:t>
            </a:r>
            <a:r>
              <a:rPr lang="ko-KR" altLang="en-US" sz="10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애플워치를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잃어버림</a:t>
            </a:r>
            <a:r>
              <a:rPr lang="en-US" altLang="ko-KR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  <a:r>
              <a:rPr lang="ko-KR" altLang="en-US" sz="10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endParaRPr lang="ko-KR" altLang="en-US" sz="10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4BBE84-7A21-5D2E-AF27-CD285492E5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467" r="59929" b="71223"/>
          <a:stretch/>
        </p:blipFill>
        <p:spPr>
          <a:xfrm>
            <a:off x="1936671" y="3723236"/>
            <a:ext cx="3664029" cy="17780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7A3B753-1F96-E98B-9FDF-B41C0EC63C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258" t="12499" b="1"/>
          <a:stretch/>
        </p:blipFill>
        <p:spPr>
          <a:xfrm>
            <a:off x="1936671" y="1999043"/>
            <a:ext cx="2635329" cy="17780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83A8148-00D0-7F2C-3021-32FFA10925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6671" y="2204668"/>
            <a:ext cx="1778091" cy="17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1229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38488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(pre processing)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26;p27">
            <a:extLst>
              <a:ext uri="{FF2B5EF4-FFF2-40B4-BE49-F238E27FC236}">
                <a16:creationId xmlns:a16="http://schemas.microsoft.com/office/drawing/2014/main" id="{C53E7A72-F62D-2C7D-7750-10F3CF2CAF53}"/>
              </a:ext>
            </a:extLst>
          </p:cNvPr>
          <p:cNvSpPr txBox="1"/>
          <p:nvPr/>
        </p:nvSpPr>
        <p:spPr>
          <a:xfrm>
            <a:off x="1585470" y="845454"/>
            <a:ext cx="2039647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2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느낀점</a:t>
            </a:r>
            <a:endParaRPr sz="12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7" name="그림 6" descr="텍스트, 인형이(가) 표시된 사진&#10;&#10;자동 생성된 설명">
            <a:extLst>
              <a:ext uri="{FF2B5EF4-FFF2-40B4-BE49-F238E27FC236}">
                <a16:creationId xmlns:a16="http://schemas.microsoft.com/office/drawing/2014/main" id="{3DCEBA53-4DB7-8F21-7180-FEC9024451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18" b="98536" l="6348" r="90430">
                        <a14:foregroundMark x1="22559" y1="25622" x2="14551" y2="25329"/>
                        <a14:foregroundMark x1="6348" y1="37775" x2="6348" y2="37775"/>
                        <a14:foregroundMark x1="48242" y1="38653" x2="48242" y2="38653"/>
                        <a14:foregroundMark x1="48926" y1="38799" x2="36230" y2="43045"/>
                        <a14:foregroundMark x1="36230" y1="43045" x2="48145" y2="39239"/>
                        <a14:foregroundMark x1="50000" y1="40556" x2="35352" y2="38653"/>
                        <a14:foregroundMark x1="35352" y1="38653" x2="51953" y2="46852"/>
                        <a14:foregroundMark x1="51953" y1="46852" x2="46484" y2="35432"/>
                        <a14:foregroundMark x1="38965" y1="70132" x2="45508" y2="84041"/>
                        <a14:foregroundMark x1="45508" y1="84041" x2="47852" y2="84627"/>
                        <a14:foregroundMark x1="56543" y1="78038" x2="27930" y2="90190"/>
                        <a14:foregroundMark x1="27930" y1="90190" x2="46191" y2="97072"/>
                        <a14:foregroundMark x1="46191" y1="97072" x2="56738" y2="94729"/>
                        <a14:foregroundMark x1="56738" y1="94729" x2="56738" y2="79502"/>
                        <a14:foregroundMark x1="56738" y1="79502" x2="56445" y2="79356"/>
                        <a14:foregroundMark x1="75977" y1="26208" x2="75781" y2="51830"/>
                        <a14:foregroundMark x1="82129" y1="44949" x2="90430" y2="40264"/>
                        <a14:foregroundMark x1="43066" y1="98389" x2="30957" y2="98536"/>
                        <a14:foregroundMark x1="30957" y1="98536" x2="26758" y2="92240"/>
                        <a14:foregroundMark x1="36230" y1="9370" x2="37988" y2="8053"/>
                        <a14:foregroundMark x1="36230" y1="8638" x2="36230" y2="1757"/>
                        <a14:foregroundMark x1="27905" y1="5710" x2="27949" y2="4246"/>
                        <a14:foregroundMark x1="27862" y1="7174" x2="27905" y2="5710"/>
                        <a14:foregroundMark x1="27832" y1="8199" x2="27862" y2="7174"/>
                        <a14:foregroundMark x1="46289" y1="7028" x2="48047" y2="2196"/>
                        <a14:foregroundMark x1="29102" y1="7028" x2="27539" y2="1318"/>
                        <a14:backgroundMark x1="27148" y1="7174" x2="27148" y2="7174"/>
                        <a14:backgroundMark x1="34863" y1="1464" x2="34863" y2="1464"/>
                        <a14:backgroundMark x1="40527" y1="1171" x2="40527" y2="1171"/>
                        <a14:backgroundMark x1="31348" y1="10688" x2="31348" y2="10688"/>
                        <a14:backgroundMark x1="28906" y1="9078" x2="28906" y2="9078"/>
                        <a14:backgroundMark x1="27930" y1="4246" x2="27930" y2="4246"/>
                        <a14:backgroundMark x1="27832" y1="3807" x2="27832" y2="3807"/>
                        <a14:backgroundMark x1="27832" y1="3221" x2="27832" y2="3221"/>
                        <a14:backgroundMark x1="27832" y1="5857" x2="27832" y2="5857"/>
                        <a14:backgroundMark x1="39063" y1="586" x2="39063" y2="586"/>
                        <a14:backgroundMark x1="40527" y1="5124" x2="40527" y2="5124"/>
                        <a14:backgroundMark x1="28125" y1="2050" x2="28027" y2="4392"/>
                        <a14:backgroundMark x1="28125" y1="1757" x2="28027" y2="17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77712" y="1384033"/>
            <a:ext cx="4760176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200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2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9" name="Google Shape;10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만남 인증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1" name="Google Shape;111;p26"/>
          <p:cNvSpPr txBox="1"/>
          <p:nvPr/>
        </p:nvSpPr>
        <p:spPr>
          <a:xfrm>
            <a:off x="1249730" y="909302"/>
            <a:ext cx="1969161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스터디 사진</a:t>
            </a:r>
            <a:r>
              <a:rPr lang="en-US" altLang="ko-KR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_</a:t>
            </a:r>
            <a:r>
              <a:rPr lang="ko-KR" altLang="en-US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구글 </a:t>
            </a:r>
            <a:r>
              <a:rPr lang="ko-KR" altLang="en-US" sz="1100" b="1" i="0" u="none" strike="noStrike" cap="none" dirty="0" err="1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밋</a:t>
            </a:r>
            <a:endParaRPr sz="11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E772CEA-55B1-53CE-873E-0D39C86986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6150" y="1347853"/>
            <a:ext cx="7211255" cy="2809580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026A618-5B4A-53E7-6C87-A7D55F4DDDA4}"/>
              </a:ext>
            </a:extLst>
          </p:cNvPr>
          <p:cNvSpPr/>
          <p:nvPr/>
        </p:nvSpPr>
        <p:spPr>
          <a:xfrm>
            <a:off x="1593850" y="1817752"/>
            <a:ext cx="2343161" cy="1966848"/>
          </a:xfrm>
          <a:prstGeom prst="roundRect">
            <a:avLst>
              <a:gd name="adj" fmla="val 1638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30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참조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6" name="Google Shape;147;p28">
            <a:extLst>
              <a:ext uri="{FF2B5EF4-FFF2-40B4-BE49-F238E27FC236}">
                <a16:creationId xmlns:a16="http://schemas.microsoft.com/office/drawing/2014/main" id="{DDAB8001-3050-4FE1-BE2B-62F8F7A61197}"/>
              </a:ext>
            </a:extLst>
          </p:cNvPr>
          <p:cNvSpPr txBox="1"/>
          <p:nvPr/>
        </p:nvSpPr>
        <p:spPr>
          <a:xfrm>
            <a:off x="1635686" y="845454"/>
            <a:ext cx="5872627" cy="1031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  <a:hlinkClick r:id="rId4"/>
              </a:rPr>
              <a:t>https://www.youtube.com/watch?v=mxGCEWOxfe8</a:t>
            </a:r>
            <a:endParaRPr 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  <a:hlinkClick r:id="rId5"/>
              </a:rPr>
              <a:t>https://www.youtube.com/watch?v=30SvdoA6ApE</a:t>
            </a:r>
            <a:endParaRPr lang="en-US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  <a:hlinkClick r:id="rId6"/>
              </a:rPr>
              <a:t>https://ebbnflow.tistory.com/151</a:t>
            </a:r>
            <a:endParaRPr lang="en-US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171450" marR="0" lvl="0" indent="-171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  <a:hlinkClick r:id="rId7"/>
              </a:rPr>
              <a:t>https://dacon.io/competitions/official/235670/codeshare/1801?page=1&amp;dtype=recent</a:t>
            </a:r>
            <a:endParaRPr lang="en-US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F84E8D7-9D27-828C-B6FE-907D564F980C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892D0866-CFCA-4587-4529-243BB11EF686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0968BFC5-F683-5131-BFBC-3D31A9ADF443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740457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/>
          <p:nvPr/>
        </p:nvSpPr>
        <p:spPr>
          <a:xfrm>
            <a:off x="0" y="-37950"/>
            <a:ext cx="91440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3638187" y="2231672"/>
            <a:ext cx="186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" sz="28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28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125;p27">
            <a:extLst>
              <a:ext uri="{FF2B5EF4-FFF2-40B4-BE49-F238E27FC236}">
                <a16:creationId xmlns:a16="http://schemas.microsoft.com/office/drawing/2014/main" id="{A5DA2D18-1E1E-4ADB-9BF9-7472E7C4ADD0}"/>
              </a:ext>
            </a:extLst>
          </p:cNvPr>
          <p:cNvSpPr/>
          <p:nvPr/>
        </p:nvSpPr>
        <p:spPr>
          <a:xfrm>
            <a:off x="6566380" y="1055549"/>
            <a:ext cx="2053067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125;p27">
            <a:extLst>
              <a:ext uri="{FF2B5EF4-FFF2-40B4-BE49-F238E27FC236}">
                <a16:creationId xmlns:a16="http://schemas.microsoft.com/office/drawing/2014/main" id="{565170EE-86E0-4947-A6ED-83569A58EA97}"/>
              </a:ext>
            </a:extLst>
          </p:cNvPr>
          <p:cNvSpPr/>
          <p:nvPr/>
        </p:nvSpPr>
        <p:spPr>
          <a:xfrm>
            <a:off x="4069581" y="1055549"/>
            <a:ext cx="2053067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8" name="Google Shape;118;p2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9" name="Google Shape;11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7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1" name="Google Shape;121;p27"/>
          <p:cNvSpPr txBox="1"/>
          <p:nvPr/>
        </p:nvSpPr>
        <p:spPr>
          <a:xfrm rot="5400000">
            <a:off x="-796179" y="813524"/>
            <a:ext cx="2417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ko" sz="32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32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5" name="Google Shape;125;p27"/>
          <p:cNvSpPr/>
          <p:nvPr/>
        </p:nvSpPr>
        <p:spPr>
          <a:xfrm>
            <a:off x="1572782" y="1055549"/>
            <a:ext cx="2053067" cy="355560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7"/>
          <p:cNvSpPr txBox="1"/>
          <p:nvPr/>
        </p:nvSpPr>
        <p:spPr>
          <a:xfrm>
            <a:off x="1633607" y="1325060"/>
            <a:ext cx="1931416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4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8" name="Google Shape;128;p27"/>
          <p:cNvSpPr txBox="1"/>
          <p:nvPr/>
        </p:nvSpPr>
        <p:spPr>
          <a:xfrm>
            <a:off x="6675718" y="1325060"/>
            <a:ext cx="179100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" name="Google Shape;126;p27">
            <a:extLst>
              <a:ext uri="{FF2B5EF4-FFF2-40B4-BE49-F238E27FC236}">
                <a16:creationId xmlns:a16="http://schemas.microsoft.com/office/drawing/2014/main" id="{981A6C9B-2795-4E23-B141-B3F57C8E1055}"/>
              </a:ext>
            </a:extLst>
          </p:cNvPr>
          <p:cNvSpPr txBox="1"/>
          <p:nvPr/>
        </p:nvSpPr>
        <p:spPr>
          <a:xfrm>
            <a:off x="3899512" y="1329320"/>
            <a:ext cx="2393203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25FC192-6D42-4900-9C27-06DECF295B74}"/>
              </a:ext>
            </a:extLst>
          </p:cNvPr>
          <p:cNvCxnSpPr>
            <a:cxnSpLocks/>
          </p:cNvCxnSpPr>
          <p:nvPr/>
        </p:nvCxnSpPr>
        <p:spPr>
          <a:xfrm>
            <a:off x="1681001" y="1773099"/>
            <a:ext cx="1805149" cy="0"/>
          </a:xfrm>
          <a:prstGeom prst="line">
            <a:avLst/>
          </a:prstGeom>
          <a:ln>
            <a:solidFill>
              <a:srgbClr val="1926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B1ABFC9-2A07-45F8-A911-37BC60EAC3BD}"/>
              </a:ext>
            </a:extLst>
          </p:cNvPr>
          <p:cNvCxnSpPr>
            <a:cxnSpLocks/>
          </p:cNvCxnSpPr>
          <p:nvPr/>
        </p:nvCxnSpPr>
        <p:spPr>
          <a:xfrm>
            <a:off x="4201951" y="1773099"/>
            <a:ext cx="1805149" cy="0"/>
          </a:xfrm>
          <a:prstGeom prst="line">
            <a:avLst/>
          </a:prstGeom>
          <a:ln>
            <a:solidFill>
              <a:srgbClr val="1926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19B52096-F322-4DA2-8E03-D0AEA18F89B5}"/>
              </a:ext>
            </a:extLst>
          </p:cNvPr>
          <p:cNvCxnSpPr>
            <a:cxnSpLocks/>
          </p:cNvCxnSpPr>
          <p:nvPr/>
        </p:nvCxnSpPr>
        <p:spPr>
          <a:xfrm>
            <a:off x="6675718" y="1773099"/>
            <a:ext cx="1805149" cy="0"/>
          </a:xfrm>
          <a:prstGeom prst="line">
            <a:avLst/>
          </a:prstGeom>
          <a:ln>
            <a:solidFill>
              <a:srgbClr val="1926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Google Shape;126;p27">
            <a:extLst>
              <a:ext uri="{FF2B5EF4-FFF2-40B4-BE49-F238E27FC236}">
                <a16:creationId xmlns:a16="http://schemas.microsoft.com/office/drawing/2014/main" id="{3218E7D5-1B34-4D36-B33B-EE5EFB5629EF}"/>
              </a:ext>
            </a:extLst>
          </p:cNvPr>
          <p:cNvSpPr txBox="1"/>
          <p:nvPr/>
        </p:nvSpPr>
        <p:spPr>
          <a:xfrm>
            <a:off x="1572770" y="2142962"/>
            <a:ext cx="2039647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2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소설 작가 분류 </a:t>
            </a:r>
            <a:r>
              <a:rPr lang="en-US" altLang="ko-KR" sz="12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AI</a:t>
            </a:r>
            <a:r>
              <a:rPr lang="ko-KR" altLang="en-US" sz="12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 경진대회</a:t>
            </a:r>
            <a:endParaRPr sz="12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35" name="Google Shape;126;p27">
            <a:extLst>
              <a:ext uri="{FF2B5EF4-FFF2-40B4-BE49-F238E27FC236}">
                <a16:creationId xmlns:a16="http://schemas.microsoft.com/office/drawing/2014/main" id="{82EAA4AC-70F4-4CA3-AE1D-F4E17B822FD9}"/>
              </a:ext>
            </a:extLst>
          </p:cNvPr>
          <p:cNvSpPr txBox="1"/>
          <p:nvPr/>
        </p:nvSpPr>
        <p:spPr>
          <a:xfrm>
            <a:off x="4069580" y="2142962"/>
            <a:ext cx="2053067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Transformer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2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Bert</a:t>
            </a:r>
            <a:endParaRPr sz="12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36" name="Google Shape;126;p27">
            <a:extLst>
              <a:ext uri="{FF2B5EF4-FFF2-40B4-BE49-F238E27FC236}">
                <a16:creationId xmlns:a16="http://schemas.microsoft.com/office/drawing/2014/main" id="{F54BDED8-76C2-4FAB-8ACA-2BCF61D9BCDD}"/>
              </a:ext>
            </a:extLst>
          </p:cNvPr>
          <p:cNvSpPr txBox="1"/>
          <p:nvPr/>
        </p:nvSpPr>
        <p:spPr>
          <a:xfrm>
            <a:off x="6566379" y="2142962"/>
            <a:ext cx="2053067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-KR" sz="12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Preprocessing </a:t>
            </a:r>
            <a:r>
              <a:rPr lang="ko-KR" altLang="en-US" sz="12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부분 리뷰</a:t>
            </a:r>
            <a:endParaRPr lang="en-US" altLang="ko-KR" sz="12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altLang="ko-KR" sz="12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2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개선점 및 </a:t>
            </a:r>
            <a:r>
              <a:rPr lang="ko-KR" altLang="en-US" sz="12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Gothic ExtraBold"/>
                <a:sym typeface="NanumGothic ExtraBold"/>
              </a:rPr>
              <a:t>느낀점</a:t>
            </a:r>
            <a:endParaRPr lang="en-US" altLang="ko-KR" sz="12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8"/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2" name="Google Shape;142;p28"/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3" name="Google Shape;143;p28"/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1408975" y="306875"/>
            <a:ext cx="1931126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7ABE8BA-7AD2-E3B3-5320-1EAED443E73B}"/>
              </a:ext>
            </a:extLst>
          </p:cNvPr>
          <p:cNvGrpSpPr/>
          <p:nvPr/>
        </p:nvGrpSpPr>
        <p:grpSpPr>
          <a:xfrm>
            <a:off x="2004242" y="1016498"/>
            <a:ext cx="6316592" cy="2585604"/>
            <a:chOff x="1955118" y="890876"/>
            <a:chExt cx="6316592" cy="2585604"/>
          </a:xfrm>
        </p:grpSpPr>
        <p:sp>
          <p:nvSpPr>
            <p:cNvPr id="147" name="Google Shape;147;p28"/>
            <p:cNvSpPr txBox="1"/>
            <p:nvPr/>
          </p:nvSpPr>
          <p:spPr>
            <a:xfrm>
              <a:off x="1955119" y="2267445"/>
              <a:ext cx="6316591" cy="353913"/>
            </a:xfrm>
            <a:prstGeom prst="rect">
              <a:avLst/>
            </a:prstGeom>
            <a:solidFill>
              <a:srgbClr val="ED6B2C">
                <a:alpha val="13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i="0" u="none" strike="noStrike" cap="none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목적 </a:t>
              </a:r>
              <a:r>
                <a:rPr lang="en-US" altLang="ko-KR" sz="1100" i="0" u="none" strike="noStrike" cap="none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: </a:t>
              </a:r>
              <a:r>
                <a:rPr lang="ko-KR" altLang="en-US" sz="1100" i="0" u="none" strike="noStrike" cap="none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문체 분석 알고리즘 개발</a:t>
              </a:r>
              <a:endParaRPr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5C58FE0-C8B1-4323-208B-EB4160FDC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55118" y="890876"/>
              <a:ext cx="6316592" cy="1213914"/>
            </a:xfrm>
            <a:prstGeom prst="rect">
              <a:avLst/>
            </a:prstGeom>
          </p:spPr>
        </p:pic>
        <p:sp>
          <p:nvSpPr>
            <p:cNvPr id="34" name="Google Shape;147;p28">
              <a:extLst>
                <a:ext uri="{FF2B5EF4-FFF2-40B4-BE49-F238E27FC236}">
                  <a16:creationId xmlns:a16="http://schemas.microsoft.com/office/drawing/2014/main" id="{8CF79FCD-4C61-68C8-757C-5035A21BC494}"/>
                </a:ext>
              </a:extLst>
            </p:cNvPr>
            <p:cNvSpPr txBox="1"/>
            <p:nvPr/>
          </p:nvSpPr>
          <p:spPr>
            <a:xfrm>
              <a:off x="1955119" y="2784013"/>
              <a:ext cx="6316591" cy="692467"/>
            </a:xfrm>
            <a:prstGeom prst="rect">
              <a:avLst/>
            </a:prstGeom>
            <a:solidFill>
              <a:srgbClr val="ED6B2C">
                <a:alpha val="13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i="0" u="none" strike="noStrike" cap="none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사전 학습 모델</a:t>
              </a:r>
              <a:r>
                <a:rPr lang="en-US" altLang="ko-KR" sz="1100" i="0" u="none" strike="noStrike" cap="none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(pre trained model) </a:t>
              </a:r>
              <a:r>
                <a:rPr lang="ko-KR" altLang="en-US" sz="1100" i="0" u="none" strike="noStrike" cap="none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사용 불가</a:t>
              </a:r>
              <a:endPara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외부 데이터 사용 불가</a:t>
              </a:r>
              <a:endPara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i="0" u="none" strike="noStrike" cap="none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Da</a:t>
              </a:r>
              <a:r>
                <a:rPr lang="en-US" sz="1100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ta Leakage </a:t>
              </a:r>
              <a:r>
                <a:rPr lang="ko-KR" altLang="en-US" sz="1100" dirty="0">
                  <a:solidFill>
                    <a:srgbClr val="19264B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  <a:cs typeface="Nanum Gothic"/>
                  <a:sym typeface="Nanum Gothic"/>
                </a:rPr>
                <a:t>확인 시 실격</a:t>
              </a:r>
              <a:endParaRPr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1ED2C8-8C61-EED0-29D6-03C18DB719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8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" t="10926" r="6283" b="63014"/>
          <a:stretch/>
        </p:blipFill>
        <p:spPr bwMode="auto">
          <a:xfrm>
            <a:off x="2004242" y="3761755"/>
            <a:ext cx="4486806" cy="1012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7DA9137-6078-D04D-6116-F20F851DCB49}"/>
              </a:ext>
            </a:extLst>
          </p:cNvPr>
          <p:cNvSpPr/>
          <p:nvPr/>
        </p:nvSpPr>
        <p:spPr>
          <a:xfrm>
            <a:off x="6605337" y="3761756"/>
            <a:ext cx="1715497" cy="1012666"/>
          </a:xfrm>
          <a:prstGeom prst="rect">
            <a:avLst/>
          </a:prstGeom>
          <a:solidFill>
            <a:srgbClr val="FDE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작가를 인코딩화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5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One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Sample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Multi Texts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5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약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50000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개의 데이터 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773390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14DF909-B43D-F4FA-C470-401262720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824" y="1377615"/>
            <a:ext cx="4885283" cy="2797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Google Shape;147;p28">
            <a:extLst>
              <a:ext uri="{FF2B5EF4-FFF2-40B4-BE49-F238E27FC236}">
                <a16:creationId xmlns:a16="http://schemas.microsoft.com/office/drawing/2014/main" id="{E68E1620-78A1-5BC4-73BB-AC7CB1886071}"/>
              </a:ext>
            </a:extLst>
          </p:cNvPr>
          <p:cNvSpPr txBox="1"/>
          <p:nvPr/>
        </p:nvSpPr>
        <p:spPr>
          <a:xfrm>
            <a:off x="2476890" y="1055550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Bidirectional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Encoder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Representations from Transformers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1592206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147;p28">
            <a:extLst>
              <a:ext uri="{FF2B5EF4-FFF2-40B4-BE49-F238E27FC236}">
                <a16:creationId xmlns:a16="http://schemas.microsoft.com/office/drawing/2014/main" id="{B5988D16-3E7F-C410-FA9D-CFDDE1396021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Bidirectional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Encoder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Representations from Transformers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pic>
        <p:nvPicPr>
          <p:cNvPr id="3074" name="Picture 2" descr="자연어처리] &quot;Attention is All You Need&quot; 논문의 Transformer 모델 구현">
            <a:extLst>
              <a:ext uri="{FF2B5EF4-FFF2-40B4-BE49-F238E27FC236}">
                <a16:creationId xmlns:a16="http://schemas.microsoft.com/office/drawing/2014/main" id="{B4EA9F48-ED59-9E77-30A4-6F7449DA0B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61"/>
          <a:stretch/>
        </p:blipFill>
        <p:spPr bwMode="auto">
          <a:xfrm>
            <a:off x="3751165" y="1314357"/>
            <a:ext cx="2279343" cy="3278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160;p29">
            <a:extLst>
              <a:ext uri="{FF2B5EF4-FFF2-40B4-BE49-F238E27FC236}">
                <a16:creationId xmlns:a16="http://schemas.microsoft.com/office/drawing/2014/main" id="{B36465FB-EA51-571F-372E-D7C441C08B6A}"/>
              </a:ext>
            </a:extLst>
          </p:cNvPr>
          <p:cNvSpPr txBox="1"/>
          <p:nvPr/>
        </p:nvSpPr>
        <p:spPr>
          <a:xfrm>
            <a:off x="3357022" y="2521264"/>
            <a:ext cx="96525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7" name="Google Shape;160;p29">
            <a:extLst>
              <a:ext uri="{FF2B5EF4-FFF2-40B4-BE49-F238E27FC236}">
                <a16:creationId xmlns:a16="http://schemas.microsoft.com/office/drawing/2014/main" id="{520B4815-3C43-C92A-7A56-D3875E3551AE}"/>
              </a:ext>
            </a:extLst>
          </p:cNvPr>
          <p:cNvSpPr txBox="1"/>
          <p:nvPr/>
        </p:nvSpPr>
        <p:spPr>
          <a:xfrm>
            <a:off x="5858653" y="2013355"/>
            <a:ext cx="965258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GPT</a:t>
            </a:r>
            <a:endParaRPr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" name="Google Shape;147;p28">
            <a:extLst>
              <a:ext uri="{FF2B5EF4-FFF2-40B4-BE49-F238E27FC236}">
                <a16:creationId xmlns:a16="http://schemas.microsoft.com/office/drawing/2014/main" id="{005A0497-47CB-C212-9A64-C2B0B7FA92D0}"/>
              </a:ext>
            </a:extLst>
          </p:cNvPr>
          <p:cNvSpPr txBox="1"/>
          <p:nvPr/>
        </p:nvSpPr>
        <p:spPr>
          <a:xfrm>
            <a:off x="6341282" y="2044995"/>
            <a:ext cx="182362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단어를 하나씩 읽어가면서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다음 단어를 예측하는 방법으로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학습 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19" name="Google Shape;147;p28">
            <a:extLst>
              <a:ext uri="{FF2B5EF4-FFF2-40B4-BE49-F238E27FC236}">
                <a16:creationId xmlns:a16="http://schemas.microsoft.com/office/drawing/2014/main" id="{0DBFF9E8-9B1B-EF5D-0572-2468B1A71EF9}"/>
              </a:ext>
            </a:extLst>
          </p:cNvPr>
          <p:cNvSpPr txBox="1"/>
          <p:nvPr/>
        </p:nvSpPr>
        <p:spPr>
          <a:xfrm>
            <a:off x="1924482" y="2571750"/>
            <a:ext cx="1515909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한꺼번에 </a:t>
            </a:r>
            <a:r>
              <a:rPr lang="ko-KR" altLang="en-US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입력받아</a:t>
            </a:r>
            <a:endParaRPr lang="en-US" altLang="ko-KR" sz="1100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양방향으로 문맥을 이해할 수 있다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0" name="Google Shape;147;p28">
            <a:extLst>
              <a:ext uri="{FF2B5EF4-FFF2-40B4-BE49-F238E27FC236}">
                <a16:creationId xmlns:a16="http://schemas.microsoft.com/office/drawing/2014/main" id="{043F433D-652E-D43B-7044-044BCB6E584D}"/>
              </a:ext>
            </a:extLst>
          </p:cNvPr>
          <p:cNvSpPr txBox="1"/>
          <p:nvPr/>
        </p:nvSpPr>
        <p:spPr>
          <a:xfrm>
            <a:off x="6341281" y="2652824"/>
            <a:ext cx="2213172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구글은 </a:t>
            </a:r>
            <a:r>
              <a:rPr lang="en-US" altLang="ko-KR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GPT-1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이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문맥이해능력에 문제가 있을 수 있으며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, 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질의응답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task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에 약하다고 판단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.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164740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125;p27">
            <a:extLst>
              <a:ext uri="{FF2B5EF4-FFF2-40B4-BE49-F238E27FC236}">
                <a16:creationId xmlns:a16="http://schemas.microsoft.com/office/drawing/2014/main" id="{E321FC3F-41AB-77ED-6EDC-2BC420810784}"/>
              </a:ext>
            </a:extLst>
          </p:cNvPr>
          <p:cNvSpPr/>
          <p:nvPr/>
        </p:nvSpPr>
        <p:spPr>
          <a:xfrm>
            <a:off x="5372101" y="1741455"/>
            <a:ext cx="3493794" cy="309517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" name="Google Shape;147;p28">
            <a:extLst>
              <a:ext uri="{FF2B5EF4-FFF2-40B4-BE49-F238E27FC236}">
                <a16:creationId xmlns:a16="http://schemas.microsoft.com/office/drawing/2014/main" id="{B5988D16-3E7F-C410-FA9D-CFDDE1396021}"/>
              </a:ext>
            </a:extLst>
          </p:cNvPr>
          <p:cNvSpPr txBox="1"/>
          <p:nvPr/>
        </p:nvSpPr>
        <p:spPr>
          <a:xfrm>
            <a:off x="1556474" y="793825"/>
            <a:ext cx="589842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기존 모델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(ex.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GPT)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vs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BERT</a:t>
            </a:r>
          </a:p>
        </p:txBody>
      </p:sp>
      <p:sp>
        <p:nvSpPr>
          <p:cNvPr id="21" name="Google Shape;125;p27">
            <a:extLst>
              <a:ext uri="{FF2B5EF4-FFF2-40B4-BE49-F238E27FC236}">
                <a16:creationId xmlns:a16="http://schemas.microsoft.com/office/drawing/2014/main" id="{68DD2BD1-9A17-E890-BF1F-0CF2B0B462E4}"/>
              </a:ext>
            </a:extLst>
          </p:cNvPr>
          <p:cNvSpPr/>
          <p:nvPr/>
        </p:nvSpPr>
        <p:spPr>
          <a:xfrm>
            <a:off x="1623937" y="1741455"/>
            <a:ext cx="3472761" cy="3095170"/>
          </a:xfrm>
          <a:prstGeom prst="rect">
            <a:avLst/>
          </a:prstGeom>
          <a:solidFill>
            <a:srgbClr val="19264B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126;p27">
            <a:extLst>
              <a:ext uri="{FF2B5EF4-FFF2-40B4-BE49-F238E27FC236}">
                <a16:creationId xmlns:a16="http://schemas.microsoft.com/office/drawing/2014/main" id="{00EDCDFF-9211-9AD7-9EEC-D70C00152ADA}"/>
              </a:ext>
            </a:extLst>
          </p:cNvPr>
          <p:cNvSpPr txBox="1"/>
          <p:nvPr/>
        </p:nvSpPr>
        <p:spPr>
          <a:xfrm>
            <a:off x="1556474" y="1195866"/>
            <a:ext cx="1280775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4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기존 </a:t>
            </a:r>
            <a:r>
              <a:rPr lang="en-US" altLang="ko-KR" sz="14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LM(GPT)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" name="Google Shape;147;p28">
            <a:extLst>
              <a:ext uri="{FF2B5EF4-FFF2-40B4-BE49-F238E27FC236}">
                <a16:creationId xmlns:a16="http://schemas.microsoft.com/office/drawing/2014/main" id="{9F78AF9F-8B55-2C5D-C3EF-9B3B565F7CF7}"/>
              </a:ext>
            </a:extLst>
          </p:cNvPr>
          <p:cNvSpPr txBox="1"/>
          <p:nvPr/>
        </p:nvSpPr>
        <p:spPr>
          <a:xfrm>
            <a:off x="1556473" y="1457731"/>
            <a:ext cx="3837504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현재까지 </a:t>
            </a:r>
            <a:r>
              <a:rPr lang="ko-KR" altLang="en-US" sz="1100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입력받은</a:t>
            </a:r>
            <a:r>
              <a:rPr lang="ko-KR" altLang="en-US" sz="1100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문장을 통해 다음 단어 예측하도록 학습</a:t>
            </a:r>
            <a:endParaRPr lang="ko-KR" altLang="en-US" sz="1100" i="0" u="none" strike="noStrike" cap="none" dirty="0">
              <a:solidFill>
                <a:srgbClr val="19264B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Nanum Gothic"/>
              <a:sym typeface="Nanum Gothic"/>
            </a:endParaRPr>
          </a:p>
        </p:txBody>
      </p:sp>
      <p:sp>
        <p:nvSpPr>
          <p:cNvPr id="29" name="Google Shape;126;p27">
            <a:extLst>
              <a:ext uri="{FF2B5EF4-FFF2-40B4-BE49-F238E27FC236}">
                <a16:creationId xmlns:a16="http://schemas.microsoft.com/office/drawing/2014/main" id="{A2A170CE-C183-FDCF-3E05-5B4D7C5D059A}"/>
              </a:ext>
            </a:extLst>
          </p:cNvPr>
          <p:cNvSpPr txBox="1"/>
          <p:nvPr/>
        </p:nvSpPr>
        <p:spPr>
          <a:xfrm>
            <a:off x="5309755" y="1193269"/>
            <a:ext cx="1280775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0" name="Google Shape;147;p28">
            <a:extLst>
              <a:ext uri="{FF2B5EF4-FFF2-40B4-BE49-F238E27FC236}">
                <a16:creationId xmlns:a16="http://schemas.microsoft.com/office/drawing/2014/main" id="{6E2B3C8F-134C-F41D-B35E-2C091068F63C}"/>
              </a:ext>
            </a:extLst>
          </p:cNvPr>
          <p:cNvSpPr txBox="1"/>
          <p:nvPr/>
        </p:nvSpPr>
        <p:spPr>
          <a:xfrm>
            <a:off x="5309754" y="1455134"/>
            <a:ext cx="4002685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문장을 한꺼번에 </a:t>
            </a:r>
            <a:r>
              <a:rPr lang="ko-KR" altLang="en-US" sz="1100" i="0" u="none" strike="noStrike" cap="none" dirty="0" err="1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입력받고</a:t>
            </a:r>
            <a:r>
              <a:rPr lang="ko-KR" altLang="en-US" sz="1100" i="0" u="none" strike="noStrike" cap="none" dirty="0">
                <a:solidFill>
                  <a:srgbClr val="19264B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Nanum Gothic"/>
                <a:sym typeface="Nanum Gothic"/>
              </a:rPr>
              <a:t> 가려진 단어를 예측하도록 학습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4C22722-D247-15E9-751F-79F35A94CD9E}"/>
              </a:ext>
            </a:extLst>
          </p:cNvPr>
          <p:cNvGrpSpPr/>
          <p:nvPr/>
        </p:nvGrpSpPr>
        <p:grpSpPr>
          <a:xfrm>
            <a:off x="2287771" y="2211523"/>
            <a:ext cx="2123396" cy="2225223"/>
            <a:chOff x="2021478" y="2124452"/>
            <a:chExt cx="2123396" cy="2225223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48CAAAE-AA99-7EEF-368A-6475CF43576A}"/>
                </a:ext>
              </a:extLst>
            </p:cNvPr>
            <p:cNvSpPr/>
            <p:nvPr/>
          </p:nvSpPr>
          <p:spPr>
            <a:xfrm>
              <a:off x="2220933" y="4062332"/>
              <a:ext cx="293668" cy="287343"/>
            </a:xfrm>
            <a:prstGeom prst="rect">
              <a:avLst/>
            </a:prstGeom>
            <a:solidFill>
              <a:srgbClr val="BDC1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I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D16FA02-B8C6-30A3-07B4-AD786F5B70FB}"/>
                </a:ext>
              </a:extLst>
            </p:cNvPr>
            <p:cNvSpPr/>
            <p:nvPr/>
          </p:nvSpPr>
          <p:spPr>
            <a:xfrm>
              <a:off x="2590802" y="4065549"/>
              <a:ext cx="417096" cy="284126"/>
            </a:xfrm>
            <a:prstGeom prst="rect">
              <a:avLst/>
            </a:prstGeom>
            <a:solidFill>
              <a:srgbClr val="66D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am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9DB6B85-FB12-B47D-FCC0-DAD6D275A9D5}"/>
                </a:ext>
              </a:extLst>
            </p:cNvPr>
            <p:cNvSpPr/>
            <p:nvPr/>
          </p:nvSpPr>
          <p:spPr>
            <a:xfrm>
              <a:off x="3084099" y="4062332"/>
              <a:ext cx="290864" cy="284126"/>
            </a:xfrm>
            <a:prstGeom prst="rect">
              <a:avLst/>
            </a:prstGeom>
            <a:solidFill>
              <a:srgbClr val="F1C8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a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438029D-19F4-65C1-A496-40E4E953C924}"/>
                </a:ext>
              </a:extLst>
            </p:cNvPr>
            <p:cNvSpPr/>
            <p:nvPr/>
          </p:nvSpPr>
          <p:spPr>
            <a:xfrm>
              <a:off x="3456280" y="4062332"/>
              <a:ext cx="488181" cy="280909"/>
            </a:xfrm>
            <a:prstGeom prst="rect">
              <a:avLst/>
            </a:prstGeom>
            <a:solidFill>
              <a:srgbClr val="CE68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little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6A553A0-D183-2B2B-7092-52C750B27F11}"/>
                </a:ext>
              </a:extLst>
            </p:cNvPr>
            <p:cNvSpPr/>
            <p:nvPr/>
          </p:nvSpPr>
          <p:spPr>
            <a:xfrm>
              <a:off x="3490974" y="2125318"/>
              <a:ext cx="488181" cy="28004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4C54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4C54EA"/>
                  </a:solidFill>
                  <a:latin typeface="NanumGothic ExtraBold" panose="020B0600000101010101" charset="-127"/>
                  <a:ea typeface="NanumGothic ExtraBold" panose="020B0600000101010101" charset="-127"/>
                </a:rPr>
                <a:t>boy</a:t>
              </a:r>
              <a:endParaRPr lang="ko-KR" altLang="en-US" sz="12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72B6AC3D-C407-940A-06ED-D03166A17A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9876" y="3803982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8173D498-2252-1BB0-8C19-08B09FFCB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1036" y="3803982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9CDF30B3-D44B-5BE5-9D24-6ECE623783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43224" y="3803982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5B8659D6-888B-43F4-98C7-B12A510637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95067" y="3803982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9D0FAA7D-7BA5-BCD3-4A71-DC2CD09A8E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01742" y="2412661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5A9E351-DC0C-BF26-BD49-392D10865F01}"/>
                </a:ext>
              </a:extLst>
            </p:cNvPr>
            <p:cNvSpPr/>
            <p:nvPr/>
          </p:nvSpPr>
          <p:spPr>
            <a:xfrm>
              <a:off x="2021478" y="2671011"/>
              <a:ext cx="2123396" cy="1129754"/>
            </a:xfrm>
            <a:prstGeom prst="rect">
              <a:avLst/>
            </a:prstGeom>
            <a:solidFill>
              <a:srgbClr val="6691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F79066F9-0FE5-FA1D-F6A6-64702FAB9380}"/>
                </a:ext>
              </a:extLst>
            </p:cNvPr>
            <p:cNvSpPr/>
            <p:nvPr/>
          </p:nvSpPr>
          <p:spPr>
            <a:xfrm>
              <a:off x="2161328" y="2128535"/>
              <a:ext cx="417096" cy="284126"/>
            </a:xfrm>
            <a:prstGeom prst="rect">
              <a:avLst/>
            </a:prstGeom>
            <a:solidFill>
              <a:srgbClr val="66D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am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EB40B115-8436-9B24-3023-CA3C7192E497}"/>
                </a:ext>
              </a:extLst>
            </p:cNvPr>
            <p:cNvSpPr/>
            <p:nvPr/>
          </p:nvSpPr>
          <p:spPr>
            <a:xfrm>
              <a:off x="2632198" y="2125867"/>
              <a:ext cx="290864" cy="284126"/>
            </a:xfrm>
            <a:prstGeom prst="rect">
              <a:avLst/>
            </a:prstGeom>
            <a:solidFill>
              <a:srgbClr val="F1C8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a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4B7C6D1A-7968-CEED-494B-82F2DF2EDFA9}"/>
                </a:ext>
              </a:extLst>
            </p:cNvPr>
            <p:cNvSpPr/>
            <p:nvPr/>
          </p:nvSpPr>
          <p:spPr>
            <a:xfrm>
              <a:off x="2956794" y="2124452"/>
              <a:ext cx="488181" cy="280909"/>
            </a:xfrm>
            <a:prstGeom prst="rect">
              <a:avLst/>
            </a:prstGeom>
            <a:solidFill>
              <a:srgbClr val="CE68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little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32D71282-03ED-C24A-30CE-E2B3C99F7EF3}"/>
              </a:ext>
            </a:extLst>
          </p:cNvPr>
          <p:cNvGrpSpPr/>
          <p:nvPr/>
        </p:nvGrpSpPr>
        <p:grpSpPr>
          <a:xfrm>
            <a:off x="5907014" y="2248067"/>
            <a:ext cx="2423968" cy="2188679"/>
            <a:chOff x="5847743" y="2160996"/>
            <a:chExt cx="2423968" cy="2188679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A6FCD839-DB10-FC23-E905-AB1186995595}"/>
                </a:ext>
              </a:extLst>
            </p:cNvPr>
            <p:cNvSpPr/>
            <p:nvPr/>
          </p:nvSpPr>
          <p:spPr>
            <a:xfrm>
              <a:off x="5926659" y="4062332"/>
              <a:ext cx="293668" cy="287343"/>
            </a:xfrm>
            <a:prstGeom prst="rect">
              <a:avLst/>
            </a:prstGeom>
            <a:solidFill>
              <a:srgbClr val="BDC1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I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31DB9073-E243-6689-5515-E50100E4CF65}"/>
                </a:ext>
              </a:extLst>
            </p:cNvPr>
            <p:cNvSpPr/>
            <p:nvPr/>
          </p:nvSpPr>
          <p:spPr>
            <a:xfrm>
              <a:off x="6296528" y="4065549"/>
              <a:ext cx="417096" cy="284126"/>
            </a:xfrm>
            <a:prstGeom prst="rect">
              <a:avLst/>
            </a:prstGeom>
            <a:solidFill>
              <a:srgbClr val="66D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am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DA43B07F-559F-ECF0-7916-D108C5A79C6C}"/>
                </a:ext>
              </a:extLst>
            </p:cNvPr>
            <p:cNvSpPr/>
            <p:nvPr/>
          </p:nvSpPr>
          <p:spPr>
            <a:xfrm>
              <a:off x="6789825" y="4062332"/>
              <a:ext cx="290864" cy="284126"/>
            </a:xfrm>
            <a:prstGeom prst="rect">
              <a:avLst/>
            </a:prstGeom>
            <a:solidFill>
              <a:srgbClr val="F1C8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a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B8543326-35F5-163D-8D96-4583C99A2E93}"/>
                </a:ext>
              </a:extLst>
            </p:cNvPr>
            <p:cNvSpPr/>
            <p:nvPr/>
          </p:nvSpPr>
          <p:spPr>
            <a:xfrm>
              <a:off x="7162006" y="4062332"/>
              <a:ext cx="488181" cy="280909"/>
            </a:xfrm>
            <a:prstGeom prst="rect">
              <a:avLst/>
            </a:prstGeom>
            <a:solidFill>
              <a:srgbClr val="CE68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?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B08D1AFB-73DF-3379-A46C-81856FA978B9}"/>
                </a:ext>
              </a:extLst>
            </p:cNvPr>
            <p:cNvSpPr/>
            <p:nvPr/>
          </p:nvSpPr>
          <p:spPr>
            <a:xfrm>
              <a:off x="7729501" y="4062332"/>
              <a:ext cx="488181" cy="287343"/>
            </a:xfrm>
            <a:prstGeom prst="rect">
              <a:avLst/>
            </a:prstGeom>
            <a:solidFill>
              <a:srgbClr val="4C54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boy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2E3A0FA4-D8C1-475C-001B-B35CF6FFCB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5602" y="3803982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2410FF5E-C8F4-3673-DE85-F33E7D3E32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16762" y="3803982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A7A29BBD-43E5-E2E7-B596-C9B5066819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48950" y="3803982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7E1F62A6-F0B7-BC6A-7F80-0F9818401E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00793" y="3803982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0638813B-169F-640A-25D8-3FD73E69A6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74963" y="3803982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114F86BF-8B2E-085D-12B2-D703E91392CC}"/>
                </a:ext>
              </a:extLst>
            </p:cNvPr>
            <p:cNvSpPr/>
            <p:nvPr/>
          </p:nvSpPr>
          <p:spPr>
            <a:xfrm>
              <a:off x="5847743" y="2671011"/>
              <a:ext cx="2423968" cy="1129754"/>
            </a:xfrm>
            <a:prstGeom prst="rect">
              <a:avLst/>
            </a:prstGeom>
            <a:solidFill>
              <a:srgbClr val="6691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D50F9AD8-8E67-8EBE-A720-1FFA17FFD14D}"/>
                </a:ext>
              </a:extLst>
            </p:cNvPr>
            <p:cNvSpPr/>
            <p:nvPr/>
          </p:nvSpPr>
          <p:spPr>
            <a:xfrm>
              <a:off x="5926659" y="2160996"/>
              <a:ext cx="293668" cy="287343"/>
            </a:xfrm>
            <a:prstGeom prst="rect">
              <a:avLst/>
            </a:prstGeom>
            <a:solidFill>
              <a:srgbClr val="BDC1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I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02D6C73F-73A2-A65A-4938-3ABEF31A7CA8}"/>
                </a:ext>
              </a:extLst>
            </p:cNvPr>
            <p:cNvSpPr/>
            <p:nvPr/>
          </p:nvSpPr>
          <p:spPr>
            <a:xfrm>
              <a:off x="6296528" y="2164213"/>
              <a:ext cx="417096" cy="284126"/>
            </a:xfrm>
            <a:prstGeom prst="rect">
              <a:avLst/>
            </a:prstGeom>
            <a:solidFill>
              <a:srgbClr val="66D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am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CD2DAC8C-67E9-1DB4-4DC0-BB3B166E13F8}"/>
                </a:ext>
              </a:extLst>
            </p:cNvPr>
            <p:cNvSpPr/>
            <p:nvPr/>
          </p:nvSpPr>
          <p:spPr>
            <a:xfrm>
              <a:off x="6789825" y="2160996"/>
              <a:ext cx="290864" cy="284126"/>
            </a:xfrm>
            <a:prstGeom prst="rect">
              <a:avLst/>
            </a:prstGeom>
            <a:solidFill>
              <a:srgbClr val="F1C8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a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E9D9706A-2CA1-C462-B9F6-4B61742C8D16}"/>
                </a:ext>
              </a:extLst>
            </p:cNvPr>
            <p:cNvSpPr/>
            <p:nvPr/>
          </p:nvSpPr>
          <p:spPr>
            <a:xfrm>
              <a:off x="7162006" y="2160996"/>
              <a:ext cx="488181" cy="280909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E68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CE686D"/>
                  </a:solidFill>
                  <a:latin typeface="NanumGothic ExtraBold" panose="020B0600000101010101" charset="-127"/>
                  <a:ea typeface="NanumGothic ExtraBold" panose="020B0600000101010101" charset="-127"/>
                </a:rPr>
                <a:t>little</a:t>
              </a:r>
              <a:endParaRPr lang="ko-KR" altLang="en-US" sz="1200" dirty="0">
                <a:solidFill>
                  <a:srgbClr val="CE686D"/>
                </a:solidFill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C08A8FFA-A89D-30C6-E205-D8A73ECD60F2}"/>
                </a:ext>
              </a:extLst>
            </p:cNvPr>
            <p:cNvSpPr/>
            <p:nvPr/>
          </p:nvSpPr>
          <p:spPr>
            <a:xfrm>
              <a:off x="7729501" y="2160996"/>
              <a:ext cx="488181" cy="287343"/>
            </a:xfrm>
            <a:prstGeom prst="rect">
              <a:avLst/>
            </a:prstGeom>
            <a:solidFill>
              <a:srgbClr val="4C54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latin typeface="NanumGothic ExtraBold" panose="020B0600000101010101" charset="-127"/>
                  <a:ea typeface="NanumGothic ExtraBold" panose="020B0600000101010101" charset="-127"/>
                </a:rPr>
                <a:t>boy</a:t>
              </a:r>
              <a:endParaRPr lang="ko-KR" altLang="en-US" sz="1200" dirty="0">
                <a:latin typeface="NanumGothic ExtraBold" panose="020B0600000101010101" charset="-127"/>
                <a:ea typeface="NanumGothic ExtraBold" panose="020B0600000101010101" charset="-127"/>
              </a:endParaRPr>
            </a:p>
          </p:txBody>
        </p:sp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DC0C1DBC-3F8A-A80D-DB99-6706D88A00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00793" y="2442575"/>
              <a:ext cx="0" cy="258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Google Shape;126;p27">
            <a:extLst>
              <a:ext uri="{FF2B5EF4-FFF2-40B4-BE49-F238E27FC236}">
                <a16:creationId xmlns:a16="http://schemas.microsoft.com/office/drawing/2014/main" id="{19EC9A26-B660-A6A0-23A2-42AD16295A01}"/>
              </a:ext>
            </a:extLst>
          </p:cNvPr>
          <p:cNvSpPr txBox="1"/>
          <p:nvPr/>
        </p:nvSpPr>
        <p:spPr>
          <a:xfrm>
            <a:off x="2719929" y="3072842"/>
            <a:ext cx="1280775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4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기존 </a:t>
            </a:r>
            <a:r>
              <a:rPr lang="en-US" altLang="ko-KR" sz="14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LM(GPT)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2" name="Google Shape;126;p27">
            <a:extLst>
              <a:ext uri="{FF2B5EF4-FFF2-40B4-BE49-F238E27FC236}">
                <a16:creationId xmlns:a16="http://schemas.microsoft.com/office/drawing/2014/main" id="{441397CB-049D-0871-4F96-5CFE443B1D6C}"/>
              </a:ext>
            </a:extLst>
          </p:cNvPr>
          <p:cNvSpPr txBox="1"/>
          <p:nvPr/>
        </p:nvSpPr>
        <p:spPr>
          <a:xfrm>
            <a:off x="6616912" y="3104671"/>
            <a:ext cx="105565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BERT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811898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2" y="306875"/>
            <a:ext cx="431805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Transformer </a:t>
            </a: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작동방식</a:t>
            </a:r>
            <a:r>
              <a:rPr lang="en-US" altLang="ko-KR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(Encoder </a:t>
            </a: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부분</a:t>
            </a:r>
            <a:r>
              <a:rPr lang="en-US" altLang="ko-KR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197D2219-03AA-3335-F8AF-54E4BF0F809C}"/>
              </a:ext>
            </a:extLst>
          </p:cNvPr>
          <p:cNvSpPr/>
          <p:nvPr/>
        </p:nvSpPr>
        <p:spPr>
          <a:xfrm>
            <a:off x="3955485" y="4270882"/>
            <a:ext cx="2460458" cy="385270"/>
          </a:xfrm>
          <a:prstGeom prst="round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NanumGothic ExtraBold" panose="020B0600000101010101" charset="-127"/>
                <a:ea typeface="NanumGothic ExtraBold" panose="020B0600000101010101" charset="-127"/>
              </a:rPr>
              <a:t>I     am     a     little     boy</a:t>
            </a:r>
            <a:endParaRPr lang="ko-KR" altLang="en-US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BBA8FB8A-C2ED-4F62-DA90-5AA73A78E1C7}"/>
              </a:ext>
            </a:extLst>
          </p:cNvPr>
          <p:cNvSpPr/>
          <p:nvPr/>
        </p:nvSpPr>
        <p:spPr>
          <a:xfrm>
            <a:off x="3955485" y="1335506"/>
            <a:ext cx="2460458" cy="2677025"/>
          </a:xfrm>
          <a:prstGeom prst="roundRect">
            <a:avLst>
              <a:gd name="adj" fmla="val 4442"/>
            </a:avLst>
          </a:prstGeom>
          <a:solidFill>
            <a:srgbClr val="E8E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1298692E-F9AD-2692-B307-A17D44AFC11C}"/>
              </a:ext>
            </a:extLst>
          </p:cNvPr>
          <p:cNvCxnSpPr>
            <a:cxnSpLocks/>
            <a:stCxn id="2" idx="0"/>
            <a:endCxn id="21" idx="2"/>
          </p:cNvCxnSpPr>
          <p:nvPr/>
        </p:nvCxnSpPr>
        <p:spPr>
          <a:xfrm flipV="1">
            <a:off x="5185714" y="4012531"/>
            <a:ext cx="0" cy="258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5C11797-D37A-F31E-30F7-5F1B4BDCA0C8}"/>
              </a:ext>
            </a:extLst>
          </p:cNvPr>
          <p:cNvSpPr/>
          <p:nvPr/>
        </p:nvSpPr>
        <p:spPr>
          <a:xfrm>
            <a:off x="4031685" y="3236494"/>
            <a:ext cx="293668" cy="287343"/>
          </a:xfrm>
          <a:prstGeom prst="rect">
            <a:avLst/>
          </a:prstGeom>
          <a:solidFill>
            <a:srgbClr val="BDC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I</a:t>
            </a:r>
            <a:endParaRPr lang="ko-KR" altLang="en-US" sz="12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ED33D77-4D28-23EA-01F6-901E87071026}"/>
              </a:ext>
            </a:extLst>
          </p:cNvPr>
          <p:cNvSpPr/>
          <p:nvPr/>
        </p:nvSpPr>
        <p:spPr>
          <a:xfrm>
            <a:off x="4401554" y="3239711"/>
            <a:ext cx="417096" cy="284126"/>
          </a:xfrm>
          <a:prstGeom prst="rect">
            <a:avLst/>
          </a:prstGeom>
          <a:solidFill>
            <a:srgbClr val="66D0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am</a:t>
            </a:r>
            <a:endParaRPr lang="ko-KR" altLang="en-US" sz="12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E3ED96D-2D91-E14B-5EAA-F5FB90218BEB}"/>
              </a:ext>
            </a:extLst>
          </p:cNvPr>
          <p:cNvSpPr/>
          <p:nvPr/>
        </p:nvSpPr>
        <p:spPr>
          <a:xfrm>
            <a:off x="4894851" y="3236494"/>
            <a:ext cx="290864" cy="284126"/>
          </a:xfrm>
          <a:prstGeom prst="rect">
            <a:avLst/>
          </a:prstGeom>
          <a:solidFill>
            <a:srgbClr val="F1C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a</a:t>
            </a:r>
            <a:endParaRPr lang="ko-KR" altLang="en-US" sz="12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CB5810A-B0E9-B631-FC85-786F0B206AB7}"/>
              </a:ext>
            </a:extLst>
          </p:cNvPr>
          <p:cNvSpPr/>
          <p:nvPr/>
        </p:nvSpPr>
        <p:spPr>
          <a:xfrm>
            <a:off x="5267032" y="3236494"/>
            <a:ext cx="488181" cy="280909"/>
          </a:xfrm>
          <a:prstGeom prst="rect">
            <a:avLst/>
          </a:prstGeom>
          <a:solidFill>
            <a:srgbClr val="CE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little</a:t>
            </a:r>
            <a:endParaRPr lang="ko-KR" altLang="en-US" sz="12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DB8CAC2-34F3-C0AB-849D-9700680D69C0}"/>
              </a:ext>
            </a:extLst>
          </p:cNvPr>
          <p:cNvSpPr/>
          <p:nvPr/>
        </p:nvSpPr>
        <p:spPr>
          <a:xfrm>
            <a:off x="5834527" y="3236494"/>
            <a:ext cx="488181" cy="287343"/>
          </a:xfrm>
          <a:prstGeom prst="rect">
            <a:avLst/>
          </a:prstGeom>
          <a:solidFill>
            <a:srgbClr val="4C54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boy</a:t>
            </a:r>
            <a:endParaRPr lang="ko-KR" altLang="en-US" sz="12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C246A29-91A3-64F3-15AF-B401260CC143}"/>
              </a:ext>
            </a:extLst>
          </p:cNvPr>
          <p:cNvSpPr/>
          <p:nvPr/>
        </p:nvSpPr>
        <p:spPr>
          <a:xfrm>
            <a:off x="4031685" y="3562055"/>
            <a:ext cx="293668" cy="287343"/>
          </a:xfrm>
          <a:prstGeom prst="rect">
            <a:avLst/>
          </a:prstGeom>
          <a:solidFill>
            <a:srgbClr val="BDC1F5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CEEE903-76F5-975D-7D41-416F743E3C44}"/>
              </a:ext>
            </a:extLst>
          </p:cNvPr>
          <p:cNvSpPr/>
          <p:nvPr/>
        </p:nvSpPr>
        <p:spPr>
          <a:xfrm>
            <a:off x="4401554" y="3565272"/>
            <a:ext cx="417096" cy="284126"/>
          </a:xfrm>
          <a:prstGeom prst="rect">
            <a:avLst/>
          </a:prstGeom>
          <a:solidFill>
            <a:srgbClr val="66D0C1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110C84E-D73B-67B9-D2AD-BF02FEC72EFB}"/>
              </a:ext>
            </a:extLst>
          </p:cNvPr>
          <p:cNvSpPr/>
          <p:nvPr/>
        </p:nvSpPr>
        <p:spPr>
          <a:xfrm>
            <a:off x="4894851" y="3562055"/>
            <a:ext cx="290864" cy="284126"/>
          </a:xfrm>
          <a:prstGeom prst="rect">
            <a:avLst/>
          </a:prstGeom>
          <a:solidFill>
            <a:srgbClr val="F1C845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4D57B05-69D0-C109-999D-FA2A0C6F5AB6}"/>
              </a:ext>
            </a:extLst>
          </p:cNvPr>
          <p:cNvSpPr/>
          <p:nvPr/>
        </p:nvSpPr>
        <p:spPr>
          <a:xfrm>
            <a:off x="5267032" y="3562055"/>
            <a:ext cx="488181" cy="280909"/>
          </a:xfrm>
          <a:prstGeom prst="rect">
            <a:avLst/>
          </a:prstGeom>
          <a:solidFill>
            <a:srgbClr val="CE686D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7BEB108-63AC-8FCF-02D0-90378194F8DC}"/>
              </a:ext>
            </a:extLst>
          </p:cNvPr>
          <p:cNvSpPr/>
          <p:nvPr/>
        </p:nvSpPr>
        <p:spPr>
          <a:xfrm>
            <a:off x="5834527" y="3562055"/>
            <a:ext cx="488181" cy="287343"/>
          </a:xfrm>
          <a:prstGeom prst="rect">
            <a:avLst/>
          </a:prstGeom>
          <a:solidFill>
            <a:srgbClr val="4C54EA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A22AA4-F712-C2BA-A6A8-44B5484CDEC3}"/>
              </a:ext>
            </a:extLst>
          </p:cNvPr>
          <p:cNvSpPr txBox="1"/>
          <p:nvPr/>
        </p:nvSpPr>
        <p:spPr>
          <a:xfrm>
            <a:off x="4010845" y="3584121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P0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4618680-372E-4A4C-4F97-172C0D923CEC}"/>
              </a:ext>
            </a:extLst>
          </p:cNvPr>
          <p:cNvSpPr txBox="1"/>
          <p:nvPr/>
        </p:nvSpPr>
        <p:spPr>
          <a:xfrm>
            <a:off x="4443216" y="3579398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P1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E7DA7CE-1487-2F8F-3AC5-62929346DEF6}"/>
              </a:ext>
            </a:extLst>
          </p:cNvPr>
          <p:cNvSpPr txBox="1"/>
          <p:nvPr/>
        </p:nvSpPr>
        <p:spPr>
          <a:xfrm>
            <a:off x="4872609" y="3573952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P2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4E42F5-33B4-1477-1291-C35487446A06}"/>
              </a:ext>
            </a:extLst>
          </p:cNvPr>
          <p:cNvSpPr txBox="1"/>
          <p:nvPr/>
        </p:nvSpPr>
        <p:spPr>
          <a:xfrm>
            <a:off x="5348062" y="3581007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P3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DBD4B0A-4EDE-CECF-8A52-E7EA2496D056}"/>
              </a:ext>
            </a:extLst>
          </p:cNvPr>
          <p:cNvSpPr txBox="1"/>
          <p:nvPr/>
        </p:nvSpPr>
        <p:spPr>
          <a:xfrm>
            <a:off x="5910943" y="3573952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P4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0378D79B-596B-8776-6305-AF935462AA02}"/>
              </a:ext>
            </a:extLst>
          </p:cNvPr>
          <p:cNvCxnSpPr>
            <a:cxnSpLocks/>
          </p:cNvCxnSpPr>
          <p:nvPr/>
        </p:nvCxnSpPr>
        <p:spPr>
          <a:xfrm flipV="1">
            <a:off x="4180628" y="2978144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2B9DF08-0016-6E46-814A-AB7C27C2F136}"/>
              </a:ext>
            </a:extLst>
          </p:cNvPr>
          <p:cNvSpPr/>
          <p:nvPr/>
        </p:nvSpPr>
        <p:spPr>
          <a:xfrm>
            <a:off x="4028293" y="2206498"/>
            <a:ext cx="2314841" cy="287343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FC</a:t>
            </a:r>
            <a:endParaRPr lang="ko-KR" altLang="en-US" sz="12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872ECB2-1A3E-7E0F-3E08-82D2E95E50D5}"/>
              </a:ext>
            </a:extLst>
          </p:cNvPr>
          <p:cNvCxnSpPr>
            <a:cxnSpLocks/>
          </p:cNvCxnSpPr>
          <p:nvPr/>
        </p:nvCxnSpPr>
        <p:spPr>
          <a:xfrm flipV="1">
            <a:off x="4621788" y="2978144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0B052947-9BC6-09A9-1FCE-FD17CFC9EA50}"/>
              </a:ext>
            </a:extLst>
          </p:cNvPr>
          <p:cNvCxnSpPr>
            <a:cxnSpLocks/>
          </p:cNvCxnSpPr>
          <p:nvPr/>
        </p:nvCxnSpPr>
        <p:spPr>
          <a:xfrm flipV="1">
            <a:off x="5053976" y="2978144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811FEDFF-02AB-05B0-4A57-70C0DFA63A74}"/>
              </a:ext>
            </a:extLst>
          </p:cNvPr>
          <p:cNvCxnSpPr>
            <a:cxnSpLocks/>
          </p:cNvCxnSpPr>
          <p:nvPr/>
        </p:nvCxnSpPr>
        <p:spPr>
          <a:xfrm flipV="1">
            <a:off x="5505819" y="2978144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6D3CFC6D-47E4-FBA3-1A87-C812A38B5D2B}"/>
              </a:ext>
            </a:extLst>
          </p:cNvPr>
          <p:cNvCxnSpPr>
            <a:cxnSpLocks/>
          </p:cNvCxnSpPr>
          <p:nvPr/>
        </p:nvCxnSpPr>
        <p:spPr>
          <a:xfrm flipV="1">
            <a:off x="6079989" y="2978144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A64B6090-3FE3-0471-CF86-FB4E63299A7D}"/>
              </a:ext>
            </a:extLst>
          </p:cNvPr>
          <p:cNvCxnSpPr>
            <a:cxnSpLocks/>
          </p:cNvCxnSpPr>
          <p:nvPr/>
        </p:nvCxnSpPr>
        <p:spPr>
          <a:xfrm flipV="1">
            <a:off x="4187906" y="2493841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110BD690-80DE-9E5F-CA4C-B75E9EDAD273}"/>
              </a:ext>
            </a:extLst>
          </p:cNvPr>
          <p:cNvCxnSpPr>
            <a:cxnSpLocks/>
          </p:cNvCxnSpPr>
          <p:nvPr/>
        </p:nvCxnSpPr>
        <p:spPr>
          <a:xfrm flipV="1">
            <a:off x="4629066" y="2493841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8C0B7640-5940-61F9-525D-4B0D288951FF}"/>
              </a:ext>
            </a:extLst>
          </p:cNvPr>
          <p:cNvCxnSpPr>
            <a:cxnSpLocks/>
          </p:cNvCxnSpPr>
          <p:nvPr/>
        </p:nvCxnSpPr>
        <p:spPr>
          <a:xfrm flipV="1">
            <a:off x="5061254" y="2493841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D452964C-5119-05D5-C9DA-675CAD4B48EE}"/>
              </a:ext>
            </a:extLst>
          </p:cNvPr>
          <p:cNvCxnSpPr>
            <a:cxnSpLocks/>
          </p:cNvCxnSpPr>
          <p:nvPr/>
        </p:nvCxnSpPr>
        <p:spPr>
          <a:xfrm flipV="1">
            <a:off x="5513097" y="2493841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D1135ECA-D4C3-C56E-77D5-50007D24DD16}"/>
              </a:ext>
            </a:extLst>
          </p:cNvPr>
          <p:cNvCxnSpPr>
            <a:cxnSpLocks/>
          </p:cNvCxnSpPr>
          <p:nvPr/>
        </p:nvCxnSpPr>
        <p:spPr>
          <a:xfrm flipV="1">
            <a:off x="6087267" y="2493841"/>
            <a:ext cx="0" cy="258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8802F66-199E-040E-CF38-8DA62BE02CF7}"/>
              </a:ext>
            </a:extLst>
          </p:cNvPr>
          <p:cNvSpPr/>
          <p:nvPr/>
        </p:nvSpPr>
        <p:spPr>
          <a:xfrm>
            <a:off x="4031685" y="2654705"/>
            <a:ext cx="2314841" cy="287343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Attention</a:t>
            </a:r>
            <a:endParaRPr lang="ko-KR" altLang="en-US" sz="12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8D0C2FD-5048-29BE-0641-66EE230B5FF1}"/>
              </a:ext>
            </a:extLst>
          </p:cNvPr>
          <p:cNvSpPr/>
          <p:nvPr/>
        </p:nvSpPr>
        <p:spPr>
          <a:xfrm>
            <a:off x="4010114" y="1483652"/>
            <a:ext cx="293668" cy="287343"/>
          </a:xfrm>
          <a:prstGeom prst="rect">
            <a:avLst/>
          </a:prstGeom>
          <a:solidFill>
            <a:srgbClr val="BDC1F5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EE764C29-6376-F20F-6E10-2B14AF91BFC1}"/>
              </a:ext>
            </a:extLst>
          </p:cNvPr>
          <p:cNvSpPr/>
          <p:nvPr/>
        </p:nvSpPr>
        <p:spPr>
          <a:xfrm>
            <a:off x="4404744" y="1486869"/>
            <a:ext cx="417096" cy="284126"/>
          </a:xfrm>
          <a:prstGeom prst="rect">
            <a:avLst/>
          </a:prstGeom>
          <a:solidFill>
            <a:srgbClr val="66D0C1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A4F5345E-496C-E7A9-D4C6-1D230013B8D3}"/>
              </a:ext>
            </a:extLst>
          </p:cNvPr>
          <p:cNvSpPr/>
          <p:nvPr/>
        </p:nvSpPr>
        <p:spPr>
          <a:xfrm>
            <a:off x="4894990" y="1483652"/>
            <a:ext cx="290864" cy="284126"/>
          </a:xfrm>
          <a:prstGeom prst="rect">
            <a:avLst/>
          </a:prstGeom>
          <a:solidFill>
            <a:srgbClr val="F1C845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1DE10BC-5EAC-8E92-FAE1-E13355B43B62}"/>
              </a:ext>
            </a:extLst>
          </p:cNvPr>
          <p:cNvSpPr/>
          <p:nvPr/>
        </p:nvSpPr>
        <p:spPr>
          <a:xfrm>
            <a:off x="5268876" y="1483652"/>
            <a:ext cx="488181" cy="280909"/>
          </a:xfrm>
          <a:prstGeom prst="rect">
            <a:avLst/>
          </a:prstGeom>
          <a:solidFill>
            <a:srgbClr val="CE686D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018DBBFB-8346-3148-263C-3D231386B694}"/>
              </a:ext>
            </a:extLst>
          </p:cNvPr>
          <p:cNvSpPr/>
          <p:nvPr/>
        </p:nvSpPr>
        <p:spPr>
          <a:xfrm>
            <a:off x="5830146" y="1483652"/>
            <a:ext cx="488181" cy="287343"/>
          </a:xfrm>
          <a:prstGeom prst="rect">
            <a:avLst/>
          </a:prstGeom>
          <a:solidFill>
            <a:srgbClr val="4C54EA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20D5954-5A2C-80BE-ADA9-63606864F0C0}"/>
              </a:ext>
            </a:extLst>
          </p:cNvPr>
          <p:cNvSpPr txBox="1"/>
          <p:nvPr/>
        </p:nvSpPr>
        <p:spPr>
          <a:xfrm>
            <a:off x="3991354" y="1505718"/>
            <a:ext cx="3321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e0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CBF4924-F844-2F34-10F3-F97589BC6E39}"/>
              </a:ext>
            </a:extLst>
          </p:cNvPr>
          <p:cNvSpPr txBox="1"/>
          <p:nvPr/>
        </p:nvSpPr>
        <p:spPr>
          <a:xfrm>
            <a:off x="4453029" y="1500995"/>
            <a:ext cx="3321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e1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AFD80E9-1F9F-9A39-D802-504A7EC8D3F3}"/>
              </a:ext>
            </a:extLst>
          </p:cNvPr>
          <p:cNvSpPr txBox="1"/>
          <p:nvPr/>
        </p:nvSpPr>
        <p:spPr>
          <a:xfrm>
            <a:off x="4881761" y="1495549"/>
            <a:ext cx="3321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e2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9BC7CCD-BA64-5F16-2353-CA598B6CC30C}"/>
              </a:ext>
            </a:extLst>
          </p:cNvPr>
          <p:cNvSpPr txBox="1"/>
          <p:nvPr/>
        </p:nvSpPr>
        <p:spPr>
          <a:xfrm>
            <a:off x="5339900" y="1502604"/>
            <a:ext cx="3321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e3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5FAAF99-470F-0E74-2069-C55CAC605460}"/>
              </a:ext>
            </a:extLst>
          </p:cNvPr>
          <p:cNvSpPr txBox="1"/>
          <p:nvPr/>
        </p:nvSpPr>
        <p:spPr>
          <a:xfrm>
            <a:off x="5923517" y="1495549"/>
            <a:ext cx="3321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e4</a:t>
            </a:r>
            <a:endParaRPr lang="ko-KR" altLang="en-US" sz="10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58686712-1C1A-8E4E-C84F-2B83B5E1E9D3}"/>
              </a:ext>
            </a:extLst>
          </p:cNvPr>
          <p:cNvSpPr/>
          <p:nvPr/>
        </p:nvSpPr>
        <p:spPr>
          <a:xfrm>
            <a:off x="3995290" y="2080970"/>
            <a:ext cx="2384787" cy="900928"/>
          </a:xfrm>
          <a:prstGeom prst="roundRect">
            <a:avLst>
              <a:gd name="adj" fmla="val 4676"/>
            </a:avLst>
          </a:prstGeom>
          <a:noFill/>
          <a:ln w="19050"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9B83AB86-FA6C-A5F0-4B5B-CEEF76ED90DF}"/>
              </a:ext>
            </a:extLst>
          </p:cNvPr>
          <p:cNvSpPr/>
          <p:nvPr/>
        </p:nvSpPr>
        <p:spPr>
          <a:xfrm>
            <a:off x="4967635" y="1986139"/>
            <a:ext cx="428009" cy="200139"/>
          </a:xfrm>
          <a:prstGeom prst="rect">
            <a:avLst/>
          </a:prstGeom>
          <a:solidFill>
            <a:srgbClr val="E8E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4C54EA"/>
                </a:solidFill>
                <a:latin typeface="NanumGothic ExtraBold" panose="020B0600000101010101" charset="-127"/>
                <a:ea typeface="NanumGothic ExtraBold" panose="020B0600000101010101" charset="-127"/>
              </a:rPr>
              <a:t>X 6</a:t>
            </a:r>
            <a:endParaRPr lang="ko-KR" altLang="en-US" sz="1200" dirty="0">
              <a:solidFill>
                <a:srgbClr val="4C54EA"/>
              </a:solidFill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7E0918F6-1742-F3BB-3F54-A723B6A48BC9}"/>
              </a:ext>
            </a:extLst>
          </p:cNvPr>
          <p:cNvCxnSpPr>
            <a:cxnSpLocks/>
          </p:cNvCxnSpPr>
          <p:nvPr/>
        </p:nvCxnSpPr>
        <p:spPr>
          <a:xfrm flipV="1">
            <a:off x="4182807" y="1770994"/>
            <a:ext cx="0" cy="309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415955F1-B00B-103D-0953-00F6CDF219AD}"/>
              </a:ext>
            </a:extLst>
          </p:cNvPr>
          <p:cNvCxnSpPr>
            <a:cxnSpLocks/>
          </p:cNvCxnSpPr>
          <p:nvPr/>
        </p:nvCxnSpPr>
        <p:spPr>
          <a:xfrm flipV="1">
            <a:off x="4623050" y="1776492"/>
            <a:ext cx="0" cy="309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3881EC86-5E04-81B0-EA28-21F319860A17}"/>
              </a:ext>
            </a:extLst>
          </p:cNvPr>
          <p:cNvCxnSpPr>
            <a:cxnSpLocks/>
          </p:cNvCxnSpPr>
          <p:nvPr/>
        </p:nvCxnSpPr>
        <p:spPr>
          <a:xfrm flipV="1">
            <a:off x="5512966" y="1770995"/>
            <a:ext cx="0" cy="309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B8120881-FFB4-AD52-DCD5-75B95CE2B556}"/>
              </a:ext>
            </a:extLst>
          </p:cNvPr>
          <p:cNvCxnSpPr>
            <a:cxnSpLocks/>
          </p:cNvCxnSpPr>
          <p:nvPr/>
        </p:nvCxnSpPr>
        <p:spPr>
          <a:xfrm flipV="1">
            <a:off x="6080252" y="1770993"/>
            <a:ext cx="0" cy="309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46441BA9-0AA1-671B-23C9-FEBAEA56468E}"/>
              </a:ext>
            </a:extLst>
          </p:cNvPr>
          <p:cNvCxnSpPr>
            <a:cxnSpLocks/>
          </p:cNvCxnSpPr>
          <p:nvPr/>
        </p:nvCxnSpPr>
        <p:spPr>
          <a:xfrm flipV="1">
            <a:off x="5051366" y="1780090"/>
            <a:ext cx="0" cy="309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Google Shape;160;p29">
            <a:extLst>
              <a:ext uri="{FF2B5EF4-FFF2-40B4-BE49-F238E27FC236}">
                <a16:creationId xmlns:a16="http://schemas.microsoft.com/office/drawing/2014/main" id="{9853E8BD-21EF-6898-1C7D-2488BD25A0CF}"/>
              </a:ext>
            </a:extLst>
          </p:cNvPr>
          <p:cNvSpPr txBox="1"/>
          <p:nvPr/>
        </p:nvSpPr>
        <p:spPr>
          <a:xfrm>
            <a:off x="2509022" y="3481727"/>
            <a:ext cx="145014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Positional encoding</a:t>
            </a:r>
            <a:endParaRPr sz="11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9" name="Google Shape;160;p29">
            <a:extLst>
              <a:ext uri="{FF2B5EF4-FFF2-40B4-BE49-F238E27FC236}">
                <a16:creationId xmlns:a16="http://schemas.microsoft.com/office/drawing/2014/main" id="{97C435DB-9922-DA2C-BDBC-CBD31DAD3D1C}"/>
              </a:ext>
            </a:extLst>
          </p:cNvPr>
          <p:cNvSpPr txBox="1"/>
          <p:nvPr/>
        </p:nvSpPr>
        <p:spPr>
          <a:xfrm>
            <a:off x="2738444" y="3193560"/>
            <a:ext cx="1223804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Tokens</a:t>
            </a:r>
            <a:endParaRPr sz="11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0" name="Google Shape;160;p29">
            <a:extLst>
              <a:ext uri="{FF2B5EF4-FFF2-40B4-BE49-F238E27FC236}">
                <a16:creationId xmlns:a16="http://schemas.microsoft.com/office/drawing/2014/main" id="{38F0FCBC-E52B-D9D7-4B65-8936CC77FED1}"/>
              </a:ext>
            </a:extLst>
          </p:cNvPr>
          <p:cNvSpPr txBox="1"/>
          <p:nvPr/>
        </p:nvSpPr>
        <p:spPr>
          <a:xfrm>
            <a:off x="6413080" y="2369846"/>
            <a:ext cx="1223804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Encoder Layers</a:t>
            </a:r>
            <a:endParaRPr sz="11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1EB45897-C915-9527-576C-F86614C90159}"/>
              </a:ext>
            </a:extLst>
          </p:cNvPr>
          <p:cNvCxnSpPr>
            <a:cxnSpLocks/>
          </p:cNvCxnSpPr>
          <p:nvPr/>
        </p:nvCxnSpPr>
        <p:spPr>
          <a:xfrm>
            <a:off x="6413080" y="1627383"/>
            <a:ext cx="13232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Google Shape;160;p29">
            <a:extLst>
              <a:ext uri="{FF2B5EF4-FFF2-40B4-BE49-F238E27FC236}">
                <a16:creationId xmlns:a16="http://schemas.microsoft.com/office/drawing/2014/main" id="{FB1B32B1-7486-3DBA-CF7E-CF361B16B4C3}"/>
              </a:ext>
            </a:extLst>
          </p:cNvPr>
          <p:cNvSpPr txBox="1"/>
          <p:nvPr/>
        </p:nvSpPr>
        <p:spPr>
          <a:xfrm>
            <a:off x="7736305" y="1436062"/>
            <a:ext cx="1223804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Decoder</a:t>
            </a:r>
            <a:endParaRPr sz="11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132370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2" y="306875"/>
            <a:ext cx="431805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Transformer </a:t>
            </a: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작동방식</a:t>
            </a:r>
            <a:r>
              <a:rPr lang="en-US" altLang="ko-KR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(Encoder </a:t>
            </a:r>
            <a:r>
              <a:rPr lang="ko-KR" altLang="en-US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부분</a:t>
            </a:r>
            <a:r>
              <a:rPr lang="en-US" altLang="ko-KR" sz="12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12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" name="Google Shape;141;p28">
            <a:extLst>
              <a:ext uri="{FF2B5EF4-FFF2-40B4-BE49-F238E27FC236}">
                <a16:creationId xmlns:a16="http://schemas.microsoft.com/office/drawing/2014/main" id="{9396265D-1FC9-48D8-A82D-9B65E32B9635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리뷰 대회 소개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" name="Google Shape;142;p28">
            <a:extLst>
              <a:ext uri="{FF2B5EF4-FFF2-40B4-BE49-F238E27FC236}">
                <a16:creationId xmlns:a16="http://schemas.microsoft.com/office/drawing/2014/main" id="{36F3D993-685C-4C3F-B9F2-072D3C61FE9B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FFFFFF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자연어 처리</a:t>
            </a:r>
            <a:endParaRPr sz="1000" b="0" i="0" u="none" strike="noStrike" cap="none" dirty="0">
              <a:solidFill>
                <a:srgbClr val="FFFFFF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" name="Google Shape;143;p28">
            <a:extLst>
              <a:ext uri="{FF2B5EF4-FFF2-40B4-BE49-F238E27FC236}">
                <a16:creationId xmlns:a16="http://schemas.microsoft.com/office/drawing/2014/main" id="{4D9552B7-F9C5-44BC-B9DD-3207103DAF49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altLang="ko-KR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</a:t>
            </a: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등 코드 리뷰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117B3651-53C6-0489-58C3-07EA7E033499}"/>
              </a:ext>
            </a:extLst>
          </p:cNvPr>
          <p:cNvSpPr/>
          <p:nvPr/>
        </p:nvSpPr>
        <p:spPr>
          <a:xfrm>
            <a:off x="1517085" y="845454"/>
            <a:ext cx="2314841" cy="287343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NanumGothic ExtraBold" panose="020B0600000101010101" charset="-127"/>
                <a:ea typeface="NanumGothic ExtraBold" panose="020B0600000101010101" charset="-127"/>
              </a:rPr>
              <a:t>Attention</a:t>
            </a:r>
            <a:endParaRPr lang="ko-KR" altLang="en-US" sz="1200" dirty="0">
              <a:latin typeface="NanumGothic ExtraBold" panose="020B0600000101010101" charset="-127"/>
              <a:ea typeface="NanumGothic ExtraBold" panose="020B0600000101010101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C5F6B8CD-0985-BAA5-C174-0CFCC4A27237}"/>
              </a:ext>
            </a:extLst>
          </p:cNvPr>
          <p:cNvSpPr/>
          <p:nvPr/>
        </p:nvSpPr>
        <p:spPr>
          <a:xfrm>
            <a:off x="1517085" y="1212826"/>
            <a:ext cx="7235889" cy="34832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4" name="그림 123">
            <a:extLst>
              <a:ext uri="{FF2B5EF4-FFF2-40B4-BE49-F238E27FC236}">
                <a16:creationId xmlns:a16="http://schemas.microsoft.com/office/drawing/2014/main" id="{A2C3C21B-1556-502E-778E-50BBEDE6C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5785" y="1212825"/>
            <a:ext cx="5749989" cy="348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05183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806</Words>
  <Application>Microsoft Office PowerPoint</Application>
  <PresentationFormat>화면 슬라이드 쇼(16:9)</PresentationFormat>
  <Paragraphs>215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나눔고딕OTF ExtraBold</vt:lpstr>
      <vt:lpstr>Nanum Gothic</vt:lpstr>
      <vt:lpstr>나눔고딕OTF</vt:lpstr>
      <vt:lpstr>Wingdings</vt:lpstr>
      <vt:lpstr>Arial</vt:lpstr>
      <vt:lpstr>NanumGothic ExtraBold</vt:lpstr>
      <vt:lpstr>Simple Light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youth_0619</dc:creator>
  <cp:lastModifiedBy>박도영</cp:lastModifiedBy>
  <cp:revision>1</cp:revision>
  <dcterms:modified xsi:type="dcterms:W3CDTF">2022-05-15T16:30:54Z</dcterms:modified>
</cp:coreProperties>
</file>